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2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48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05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31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40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83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64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7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81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55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62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85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35D34-6505-48DC-B99E-670FE6D6E9DA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5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Trivselregler - Svenska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52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Hej och välkommen hit!</a:t>
            </a:r>
            <a:endParaRPr lang="sv-SE" dirty="0"/>
          </a:p>
        </p:txBody>
      </p:sp>
      <p:pic>
        <p:nvPicPr>
          <p:cNvPr id="3" name="svenska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3403" y="5736111"/>
            <a:ext cx="609600" cy="609600"/>
          </a:xfrm>
          <a:prstGeom prst="rect">
            <a:avLst/>
          </a:prstGeom>
        </p:spPr>
      </p:pic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" b="14554"/>
          <a:stretch/>
        </p:blipFill>
        <p:spPr>
          <a:xfrm>
            <a:off x="0" y="-139701"/>
            <a:ext cx="12192000" cy="7112001"/>
          </a:xfrm>
        </p:spPr>
      </p:pic>
    </p:spTree>
    <p:extLst>
      <p:ext uri="{BB962C8B-B14F-4D97-AF65-F5344CB8AC3E}">
        <p14:creationId xmlns:p14="http://schemas.microsoft.com/office/powerpoint/2010/main" val="11670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000"/>
    </mc:Choice>
    <mc:Fallback xmlns=""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venska 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3774" y="5682442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"/>
    </mc:Choice>
    <mc:Fallback xmlns="">
      <p:transition spd="slow" advClick="0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Respektera </a:t>
            </a:r>
            <a:r>
              <a:rPr lang="sv-SE" b="1" dirty="0" smtClean="0"/>
              <a:t>alla</a:t>
            </a:r>
            <a:endParaRPr lang="sv-SE" dirty="0"/>
          </a:p>
        </p:txBody>
      </p:sp>
      <p:pic>
        <p:nvPicPr>
          <p:cNvPr id="4" name="svenska 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707380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7"/>
          <a:stretch/>
        </p:blipFill>
        <p:spPr>
          <a:xfrm>
            <a:off x="0" y="-304800"/>
            <a:ext cx="12191999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5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0"/>
    </mc:Choice>
    <mc:Fallback xmlns="">
      <p:transition spd="slow" advClick="0" advTm="3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Lyssna på varandra</a:t>
            </a:r>
            <a:endParaRPr lang="sv-SE" dirty="0"/>
          </a:p>
        </p:txBody>
      </p:sp>
      <p:pic>
        <p:nvPicPr>
          <p:cNvPr id="4" name="svenska 4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773882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2" b="4531"/>
          <a:stretch/>
        </p:blipFill>
        <p:spPr>
          <a:xfrm>
            <a:off x="0" y="-190500"/>
            <a:ext cx="12192000" cy="71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Inget ljud på mobilen </a:t>
            </a:r>
            <a:endParaRPr lang="sv-SE" dirty="0"/>
          </a:p>
        </p:txBody>
      </p:sp>
      <p:pic>
        <p:nvPicPr>
          <p:cNvPr id="4" name="svenska 5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707380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1" b="7344"/>
          <a:stretch/>
        </p:blipFill>
        <p:spPr>
          <a:xfrm>
            <a:off x="0" y="-127000"/>
            <a:ext cx="12192000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När du inte kan komma hit</a:t>
            </a:r>
            <a:endParaRPr lang="sv-SE" dirty="0"/>
          </a:p>
        </p:txBody>
      </p:sp>
      <p:pic>
        <p:nvPicPr>
          <p:cNvPr id="4" name="svenska 6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5091" y="5624252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4"/>
          <a:stretch/>
        </p:blipFill>
        <p:spPr>
          <a:xfrm>
            <a:off x="0" y="0"/>
            <a:ext cx="12192000" cy="7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7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Tack för att du lyssnat! Och än en gång – välkommen hit</a:t>
            </a:r>
            <a:r>
              <a:rPr lang="sv-SE" b="1" dirty="0" smtClean="0"/>
              <a:t>!</a:t>
            </a:r>
            <a:endParaRPr lang="sv-SE" dirty="0"/>
          </a:p>
        </p:txBody>
      </p:sp>
      <p:pic>
        <p:nvPicPr>
          <p:cNvPr id="4" name="svenska 7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32565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" b="15077"/>
          <a:stretch/>
        </p:blipFill>
        <p:spPr>
          <a:xfrm>
            <a:off x="0" y="-25400"/>
            <a:ext cx="12191999" cy="702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3026</TotalTime>
  <Words>37</Words>
  <Application>Microsoft Office PowerPoint</Application>
  <PresentationFormat>Bredbild</PresentationFormat>
  <Paragraphs>7</Paragraphs>
  <Slides>8</Slides>
  <Notes>0</Notes>
  <HiddenSlides>0</HiddenSlides>
  <MMClips>7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Trivselregler - Svenska</vt:lpstr>
      <vt:lpstr>Hej och välkommen hit!</vt:lpstr>
      <vt:lpstr>PowerPoint-presentation</vt:lpstr>
      <vt:lpstr>Respektera alla</vt:lpstr>
      <vt:lpstr>Lyssna på varandra</vt:lpstr>
      <vt:lpstr>Inget ljud på mobilen </vt:lpstr>
      <vt:lpstr>När du inte kan komma hit</vt:lpstr>
      <vt:lpstr>Tack för att du lyssnat! Och än en gång – välkommen hit!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Yasir Alsayed Issa</dc:creator>
  <cp:lastModifiedBy>Anita Utterström</cp:lastModifiedBy>
  <cp:revision>10</cp:revision>
  <dcterms:created xsi:type="dcterms:W3CDTF">2020-12-02T10:32:28Z</dcterms:created>
  <dcterms:modified xsi:type="dcterms:W3CDTF">2021-02-16T13:34:33Z</dcterms:modified>
</cp:coreProperties>
</file>