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7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8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9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10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1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4"/>
    <p:sldMasterId id="2147483669" r:id="rId5"/>
    <p:sldMasterId id="2147483673" r:id="rId6"/>
    <p:sldMasterId id="2147483677" r:id="rId7"/>
    <p:sldMasterId id="2147483705" r:id="rId8"/>
    <p:sldMasterId id="2147483681" r:id="rId9"/>
    <p:sldMasterId id="2147483685" r:id="rId10"/>
    <p:sldMasterId id="2147483689" r:id="rId11"/>
    <p:sldMasterId id="2147483709" r:id="rId12"/>
    <p:sldMasterId id="2147483693" r:id="rId13"/>
    <p:sldMasterId id="2147483697" r:id="rId14"/>
    <p:sldMasterId id="2147483701" r:id="rId15"/>
  </p:sldMasterIdLst>
  <p:notesMasterIdLst>
    <p:notesMasterId r:id="rId32"/>
  </p:notesMasterIdLst>
  <p:handoutMasterIdLst>
    <p:handoutMasterId r:id="rId33"/>
  </p:handoutMasterIdLst>
  <p:sldIdLst>
    <p:sldId id="406" r:id="rId16"/>
    <p:sldId id="407" r:id="rId17"/>
    <p:sldId id="408" r:id="rId18"/>
    <p:sldId id="409" r:id="rId19"/>
    <p:sldId id="410" r:id="rId20"/>
    <p:sldId id="411" r:id="rId21"/>
    <p:sldId id="412" r:id="rId22"/>
    <p:sldId id="413" r:id="rId23"/>
    <p:sldId id="414" r:id="rId24"/>
    <p:sldId id="415" r:id="rId25"/>
    <p:sldId id="416" r:id="rId26"/>
    <p:sldId id="417" r:id="rId27"/>
    <p:sldId id="418" r:id="rId28"/>
    <p:sldId id="419" r:id="rId29"/>
    <p:sldId id="420" r:id="rId30"/>
    <p:sldId id="421" r:id="rId3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709" autoAdjust="0"/>
    <p:restoredTop sz="91469" autoAdjust="0"/>
  </p:normalViewPr>
  <p:slideViewPr>
    <p:cSldViewPr snapToGrid="0" showGuides="1">
      <p:cViewPr varScale="1">
        <p:scale>
          <a:sx n="45" d="100"/>
          <a:sy n="45" d="100"/>
        </p:scale>
        <p:origin x="38" y="158"/>
      </p:cViewPr>
      <p:guideLst/>
    </p:cSldViewPr>
  </p:slideViewPr>
  <p:notesTextViewPr>
    <p:cViewPr>
      <p:scale>
        <a:sx n="1" d="1"/>
        <a:sy n="1" d="1"/>
      </p:scale>
      <p:origin x="0" y="-346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4" d="100"/>
          <a:sy n="84" d="100"/>
        </p:scale>
        <p:origin x="297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slide" Target="slides/slide6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17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9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 Henricsson" userId="a99a0c5a-8b33-4c1b-9b01-05145eaec74c" providerId="ADAL" clId="{E11C315E-D41C-46E1-85E8-4FDEEC288681}"/>
    <pc:docChg chg="undo custSel addSld delSld modSld sldOrd delMainMaster modMainMaster">
      <pc:chgData name="Karin Henricsson" userId="a99a0c5a-8b33-4c1b-9b01-05145eaec74c" providerId="ADAL" clId="{E11C315E-D41C-46E1-85E8-4FDEEC288681}" dt="2018-11-13T10:24:42.292" v="46" actId="2696"/>
      <pc:docMkLst>
        <pc:docMk/>
      </pc:docMkLst>
      <pc:sldChg chg="del">
        <pc:chgData name="Karin Henricsson" userId="a99a0c5a-8b33-4c1b-9b01-05145eaec74c" providerId="ADAL" clId="{E11C315E-D41C-46E1-85E8-4FDEEC288681}" dt="2018-11-13T10:03:45.499" v="4" actId="2696"/>
        <pc:sldMkLst>
          <pc:docMk/>
          <pc:sldMk cId="587868144" sldId="256"/>
        </pc:sldMkLst>
      </pc:sldChg>
      <pc:sldChg chg="del">
        <pc:chgData name="Karin Henricsson" userId="a99a0c5a-8b33-4c1b-9b01-05145eaec74c" providerId="ADAL" clId="{E11C315E-D41C-46E1-85E8-4FDEEC288681}" dt="2018-11-13T10:02:49.243" v="1" actId="2696"/>
        <pc:sldMkLst>
          <pc:docMk/>
          <pc:sldMk cId="3520205101" sldId="258"/>
        </pc:sldMkLst>
      </pc:sldChg>
      <pc:sldChg chg="del">
        <pc:chgData name="Karin Henricsson" userId="a99a0c5a-8b33-4c1b-9b01-05145eaec74c" providerId="ADAL" clId="{E11C315E-D41C-46E1-85E8-4FDEEC288681}" dt="2018-11-13T10:02:25.615" v="0" actId="2696"/>
        <pc:sldMkLst>
          <pc:docMk/>
          <pc:sldMk cId="3491232797" sldId="259"/>
        </pc:sldMkLst>
      </pc:sldChg>
      <pc:sldChg chg="modSp add del ord">
        <pc:chgData name="Karin Henricsson" userId="a99a0c5a-8b33-4c1b-9b01-05145eaec74c" providerId="ADAL" clId="{E11C315E-D41C-46E1-85E8-4FDEEC288681}" dt="2018-11-13T10:04:17.720" v="26" actId="20577"/>
        <pc:sldMkLst>
          <pc:docMk/>
          <pc:sldMk cId="348324958" sldId="260"/>
        </pc:sldMkLst>
        <pc:spChg chg="mod">
          <ac:chgData name="Karin Henricsson" userId="a99a0c5a-8b33-4c1b-9b01-05145eaec74c" providerId="ADAL" clId="{E11C315E-D41C-46E1-85E8-4FDEEC288681}" dt="2018-11-13T10:04:11.355" v="15" actId="20577"/>
          <ac:spMkLst>
            <pc:docMk/>
            <pc:sldMk cId="348324958" sldId="260"/>
            <ac:spMk id="3" creationId="{5ED24644-96FC-4C65-91F7-DA9A55FFF863}"/>
          </ac:spMkLst>
        </pc:spChg>
        <pc:spChg chg="mod">
          <ac:chgData name="Karin Henricsson" userId="a99a0c5a-8b33-4c1b-9b01-05145eaec74c" providerId="ADAL" clId="{E11C315E-D41C-46E1-85E8-4FDEEC288681}" dt="2018-11-13T10:04:17.720" v="26" actId="20577"/>
          <ac:spMkLst>
            <pc:docMk/>
            <pc:sldMk cId="348324958" sldId="260"/>
            <ac:spMk id="4" creationId="{B854907F-2B1A-446D-9579-8F877F13A6B7}"/>
          </ac:spMkLst>
        </pc:spChg>
      </pc:sldChg>
      <pc:sldChg chg="addSp delSp modSp add del">
        <pc:chgData name="Karin Henricsson" userId="a99a0c5a-8b33-4c1b-9b01-05145eaec74c" providerId="ADAL" clId="{E11C315E-D41C-46E1-85E8-4FDEEC288681}" dt="2018-11-13T10:24:33.541" v="45" actId="2696"/>
        <pc:sldMkLst>
          <pc:docMk/>
          <pc:sldMk cId="1348841094" sldId="262"/>
        </pc:sldMkLst>
        <pc:spChg chg="del">
          <ac:chgData name="Karin Henricsson" userId="a99a0c5a-8b33-4c1b-9b01-05145eaec74c" providerId="ADAL" clId="{E11C315E-D41C-46E1-85E8-4FDEEC288681}" dt="2018-11-13T10:19:17.798" v="41" actId="931"/>
          <ac:spMkLst>
            <pc:docMk/>
            <pc:sldMk cId="1348841094" sldId="262"/>
            <ac:spMk id="2" creationId="{AB63D6FD-3DD7-4ED5-AECD-38CA1F8394F7}"/>
          </ac:spMkLst>
        </pc:spChg>
        <pc:spChg chg="del">
          <ac:chgData name="Karin Henricsson" userId="a99a0c5a-8b33-4c1b-9b01-05145eaec74c" providerId="ADAL" clId="{E11C315E-D41C-46E1-85E8-4FDEEC288681}" dt="2018-11-13T10:19:36.488" v="44"/>
          <ac:spMkLst>
            <pc:docMk/>
            <pc:sldMk cId="1348841094" sldId="262"/>
            <ac:spMk id="3" creationId="{875989FE-3679-41E3-885B-4536BA0ED992}"/>
          </ac:spMkLst>
        </pc:spChg>
        <pc:spChg chg="del">
          <ac:chgData name="Karin Henricsson" userId="a99a0c5a-8b33-4c1b-9b01-05145eaec74c" providerId="ADAL" clId="{E11C315E-D41C-46E1-85E8-4FDEEC288681}" dt="2018-11-13T10:19:36.488" v="44"/>
          <ac:spMkLst>
            <pc:docMk/>
            <pc:sldMk cId="1348841094" sldId="262"/>
            <ac:spMk id="4" creationId="{B4D90A6A-E17E-4E8B-B69F-6E7455A682EE}"/>
          </ac:spMkLst>
        </pc:spChg>
        <pc:spChg chg="del">
          <ac:chgData name="Karin Henricsson" userId="a99a0c5a-8b33-4c1b-9b01-05145eaec74c" providerId="ADAL" clId="{E11C315E-D41C-46E1-85E8-4FDEEC288681}" dt="2018-11-13T10:19:36.488" v="44"/>
          <ac:spMkLst>
            <pc:docMk/>
            <pc:sldMk cId="1348841094" sldId="262"/>
            <ac:spMk id="5" creationId="{8D08B65F-75F3-40C4-9053-16DBFB401906}"/>
          </ac:spMkLst>
        </pc:spChg>
        <pc:spChg chg="add del mod">
          <ac:chgData name="Karin Henricsson" userId="a99a0c5a-8b33-4c1b-9b01-05145eaec74c" providerId="ADAL" clId="{E11C315E-D41C-46E1-85E8-4FDEEC288681}" dt="2018-11-13T10:19:31.611" v="43" actId="478"/>
          <ac:spMkLst>
            <pc:docMk/>
            <pc:sldMk cId="1348841094" sldId="262"/>
            <ac:spMk id="9" creationId="{9700F77A-766D-4BE5-9FA2-0408E6A4B611}"/>
          </ac:spMkLst>
        </pc:spChg>
        <pc:spChg chg="add mod">
          <ac:chgData name="Karin Henricsson" userId="a99a0c5a-8b33-4c1b-9b01-05145eaec74c" providerId="ADAL" clId="{E11C315E-D41C-46E1-85E8-4FDEEC288681}" dt="2018-11-13T10:19:36.488" v="44"/>
          <ac:spMkLst>
            <pc:docMk/>
            <pc:sldMk cId="1348841094" sldId="262"/>
            <ac:spMk id="10" creationId="{8EC8B280-F7EC-41DA-9287-D360F4489D2C}"/>
          </ac:spMkLst>
        </pc:spChg>
        <pc:spChg chg="add mod">
          <ac:chgData name="Karin Henricsson" userId="a99a0c5a-8b33-4c1b-9b01-05145eaec74c" providerId="ADAL" clId="{E11C315E-D41C-46E1-85E8-4FDEEC288681}" dt="2018-11-13T10:19:36.488" v="44"/>
          <ac:spMkLst>
            <pc:docMk/>
            <pc:sldMk cId="1348841094" sldId="262"/>
            <ac:spMk id="11" creationId="{C1FFFFE8-8A21-45AD-8859-98282B29E8FA}"/>
          </ac:spMkLst>
        </pc:spChg>
        <pc:spChg chg="add mod">
          <ac:chgData name="Karin Henricsson" userId="a99a0c5a-8b33-4c1b-9b01-05145eaec74c" providerId="ADAL" clId="{E11C315E-D41C-46E1-85E8-4FDEEC288681}" dt="2018-11-13T10:19:36.488" v="44"/>
          <ac:spMkLst>
            <pc:docMk/>
            <pc:sldMk cId="1348841094" sldId="262"/>
            <ac:spMk id="12" creationId="{257C4611-F569-45E0-AEDC-D95CA68979A8}"/>
          </ac:spMkLst>
        </pc:spChg>
        <pc:spChg chg="add mod">
          <ac:chgData name="Karin Henricsson" userId="a99a0c5a-8b33-4c1b-9b01-05145eaec74c" providerId="ADAL" clId="{E11C315E-D41C-46E1-85E8-4FDEEC288681}" dt="2018-11-13T10:19:36.488" v="44"/>
          <ac:spMkLst>
            <pc:docMk/>
            <pc:sldMk cId="1348841094" sldId="262"/>
            <ac:spMk id="13" creationId="{05AC695C-587D-464F-ACAF-2427AE162A6E}"/>
          </ac:spMkLst>
        </pc:spChg>
        <pc:picChg chg="add del mod">
          <ac:chgData name="Karin Henricsson" userId="a99a0c5a-8b33-4c1b-9b01-05145eaec74c" providerId="ADAL" clId="{E11C315E-D41C-46E1-85E8-4FDEEC288681}" dt="2018-11-13T10:19:24.263" v="42" actId="478"/>
          <ac:picMkLst>
            <pc:docMk/>
            <pc:sldMk cId="1348841094" sldId="262"/>
            <ac:picMk id="7" creationId="{7564CBC0-40CA-4517-AC4E-E95AEAE5912D}"/>
          </ac:picMkLst>
        </pc:picChg>
      </pc:sldChg>
      <pc:sldMasterChg chg="del delSldLayout">
        <pc:chgData name="Karin Henricsson" userId="a99a0c5a-8b33-4c1b-9b01-05145eaec74c" providerId="ADAL" clId="{E11C315E-D41C-46E1-85E8-4FDEEC288681}" dt="2018-11-13T10:03:45.515" v="8" actId="2696"/>
        <pc:sldMasterMkLst>
          <pc:docMk/>
          <pc:sldMasterMk cId="2444252300" sldId="2147483648"/>
        </pc:sldMasterMkLst>
        <pc:sldLayoutChg chg="del">
          <pc:chgData name="Karin Henricsson" userId="a99a0c5a-8b33-4c1b-9b01-05145eaec74c" providerId="ADAL" clId="{E11C315E-D41C-46E1-85E8-4FDEEC288681}" dt="2018-11-13T10:03:45.499" v="6" actId="2696"/>
          <pc:sldLayoutMkLst>
            <pc:docMk/>
            <pc:sldMasterMk cId="2444252300" sldId="2147483648"/>
            <pc:sldLayoutMk cId="1671553223" sldId="2147483650"/>
          </pc:sldLayoutMkLst>
        </pc:sldLayoutChg>
        <pc:sldLayoutChg chg="del">
          <pc:chgData name="Karin Henricsson" userId="a99a0c5a-8b33-4c1b-9b01-05145eaec74c" providerId="ADAL" clId="{E11C315E-D41C-46E1-85E8-4FDEEC288681}" dt="2018-11-13T10:03:45.499" v="7" actId="2696"/>
          <pc:sldLayoutMkLst>
            <pc:docMk/>
            <pc:sldMasterMk cId="2444252300" sldId="2147483648"/>
            <pc:sldLayoutMk cId="2247774461" sldId="2147483654"/>
          </pc:sldLayoutMkLst>
        </pc:sldLayoutChg>
        <pc:sldLayoutChg chg="del">
          <pc:chgData name="Karin Henricsson" userId="a99a0c5a-8b33-4c1b-9b01-05145eaec74c" providerId="ADAL" clId="{E11C315E-D41C-46E1-85E8-4FDEEC288681}" dt="2018-11-13T10:03:45.499" v="5" actId="2696"/>
          <pc:sldLayoutMkLst>
            <pc:docMk/>
            <pc:sldMasterMk cId="2444252300" sldId="2147483648"/>
            <pc:sldLayoutMk cId="1691565664" sldId="2147483660"/>
          </pc:sldLayoutMkLst>
        </pc:sldLayoutChg>
      </pc:sldMasterChg>
      <pc:sldMasterChg chg="delSldLayout modSldLayout">
        <pc:chgData name="Karin Henricsson" userId="a99a0c5a-8b33-4c1b-9b01-05145eaec74c" providerId="ADAL" clId="{E11C315E-D41C-46E1-85E8-4FDEEC288681}" dt="2018-11-13T10:24:42.292" v="46" actId="2696"/>
        <pc:sldMasterMkLst>
          <pc:docMk/>
          <pc:sldMasterMk cId="3156605824" sldId="2147483655"/>
        </pc:sldMasterMkLst>
        <pc:sldLayoutChg chg="modSp del">
          <pc:chgData name="Karin Henricsson" userId="a99a0c5a-8b33-4c1b-9b01-05145eaec74c" providerId="ADAL" clId="{E11C315E-D41C-46E1-85E8-4FDEEC288681}" dt="2018-11-13T10:08:33.857" v="31" actId="2696"/>
          <pc:sldLayoutMkLst>
            <pc:docMk/>
            <pc:sldMasterMk cId="3156605824" sldId="2147483655"/>
            <pc:sldLayoutMk cId="923936588" sldId="2147483659"/>
          </pc:sldLayoutMkLst>
          <pc:spChg chg="mod">
            <ac:chgData name="Karin Henricsson" userId="a99a0c5a-8b33-4c1b-9b01-05145eaec74c" providerId="ADAL" clId="{E11C315E-D41C-46E1-85E8-4FDEEC288681}" dt="2018-11-13T10:06:02.619" v="27" actId="207"/>
            <ac:spMkLst>
              <pc:docMk/>
              <pc:sldMasterMk cId="3156605824" sldId="2147483655"/>
              <pc:sldLayoutMk cId="923936588" sldId="2147483659"/>
              <ac:spMk id="4" creationId="{F848DA0E-51DA-4B44-B46E-0E4E9363FB5C}"/>
            </ac:spMkLst>
          </pc:spChg>
        </pc:sldLayoutChg>
        <pc:sldLayoutChg chg="modSp setBg">
          <pc:chgData name="Karin Henricsson" userId="a99a0c5a-8b33-4c1b-9b01-05145eaec74c" providerId="ADAL" clId="{E11C315E-D41C-46E1-85E8-4FDEEC288681}" dt="2018-11-13T10:15:53.516" v="32" actId="14826"/>
          <pc:sldLayoutMkLst>
            <pc:docMk/>
            <pc:sldMasterMk cId="3156605824" sldId="2147483655"/>
            <pc:sldLayoutMk cId="1256105123" sldId="2147483713"/>
          </pc:sldLayoutMkLst>
          <pc:spChg chg="mod">
            <ac:chgData name="Karin Henricsson" userId="a99a0c5a-8b33-4c1b-9b01-05145eaec74c" providerId="ADAL" clId="{E11C315E-D41C-46E1-85E8-4FDEEC288681}" dt="2018-11-13T10:06:40.038" v="30" actId="207"/>
            <ac:spMkLst>
              <pc:docMk/>
              <pc:sldMasterMk cId="3156605824" sldId="2147483655"/>
              <pc:sldLayoutMk cId="1256105123" sldId="2147483713"/>
              <ac:spMk id="4" creationId="{F848DA0E-51DA-4B44-B46E-0E4E9363FB5C}"/>
            </ac:spMkLst>
          </pc:spChg>
          <pc:spChg chg="mod">
            <ac:chgData name="Karin Henricsson" userId="a99a0c5a-8b33-4c1b-9b01-05145eaec74c" providerId="ADAL" clId="{E11C315E-D41C-46E1-85E8-4FDEEC288681}" dt="2018-11-13T10:06:21.409" v="28" actId="207"/>
            <ac:spMkLst>
              <pc:docMk/>
              <pc:sldMasterMk cId="3156605824" sldId="2147483655"/>
              <pc:sldLayoutMk cId="1256105123" sldId="2147483713"/>
              <ac:spMk id="9" creationId="{51E3759B-A9E6-442B-9947-EC9E5596E368}"/>
            </ac:spMkLst>
          </pc:spChg>
          <pc:picChg chg="mod">
            <ac:chgData name="Karin Henricsson" userId="a99a0c5a-8b33-4c1b-9b01-05145eaec74c" providerId="ADAL" clId="{E11C315E-D41C-46E1-85E8-4FDEEC288681}" dt="2018-11-13T10:15:53.516" v="32" actId="14826"/>
            <ac:picMkLst>
              <pc:docMk/>
              <pc:sldMasterMk cId="3156605824" sldId="2147483655"/>
              <pc:sldLayoutMk cId="1256105123" sldId="2147483713"/>
              <ac:picMk id="3" creationId="{EFB481C4-0B3A-44D5-A3E1-95F4C6DD9478}"/>
            </ac:picMkLst>
          </pc:picChg>
        </pc:sldLayoutChg>
        <pc:sldLayoutChg chg="addSp delSp modSp del setBg">
          <pc:chgData name="Karin Henricsson" userId="a99a0c5a-8b33-4c1b-9b01-05145eaec74c" providerId="ADAL" clId="{E11C315E-D41C-46E1-85E8-4FDEEC288681}" dt="2018-11-13T10:24:42.292" v="46" actId="2696"/>
          <pc:sldLayoutMkLst>
            <pc:docMk/>
            <pc:sldMasterMk cId="3156605824" sldId="2147483655"/>
            <pc:sldLayoutMk cId="3378169343" sldId="2147483714"/>
          </pc:sldLayoutMkLst>
          <pc:spChg chg="add del">
            <ac:chgData name="Karin Henricsson" userId="a99a0c5a-8b33-4c1b-9b01-05145eaec74c" providerId="ADAL" clId="{E11C315E-D41C-46E1-85E8-4FDEEC288681}" dt="2018-11-13T10:18:14.397" v="35" actId="11529"/>
            <ac:spMkLst>
              <pc:docMk/>
              <pc:sldMasterMk cId="3156605824" sldId="2147483655"/>
              <pc:sldLayoutMk cId="3378169343" sldId="2147483714"/>
              <ac:spMk id="2" creationId="{CA3D6A9C-2DBB-42A9-A441-525549F1D7EA}"/>
            </ac:spMkLst>
          </pc:spChg>
          <pc:spChg chg="add mod ord">
            <ac:chgData name="Karin Henricsson" userId="a99a0c5a-8b33-4c1b-9b01-05145eaec74c" providerId="ADAL" clId="{E11C315E-D41C-46E1-85E8-4FDEEC288681}" dt="2018-11-13T10:18:48.180" v="39" actId="207"/>
            <ac:spMkLst>
              <pc:docMk/>
              <pc:sldMasterMk cId="3156605824" sldId="2147483655"/>
              <pc:sldLayoutMk cId="3378169343" sldId="2147483714"/>
              <ac:spMk id="4" creationId="{D2A3556F-1CF0-4473-B441-21542DBAB41D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DBB37C-CBAA-4965-87EE-E523B02E25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C78BA2-4C2B-40C0-9D32-1A31316F14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ECEDF0-9E5A-4B93-BB33-076655C92D50}" type="datetimeFigureOut">
              <a:rPr lang="sv-SE" smtClean="0"/>
              <a:t>2020-07-08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9505C5-3084-4714-9DB0-F2228A2081B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00EC16-39C2-4D1A-B85E-D1A645713C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92BB6B-731C-4806-94E1-E0BA7F0ABF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43519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1056EE-D95A-4832-8140-1E1F4D995216}" type="datetimeFigureOut">
              <a:rPr lang="sv-SE" smtClean="0"/>
              <a:t>2020-07-08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A0737-10D3-4DB5-AB95-79B793162CD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6211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Visa bilden i presentationen med hjärtan och hälsa alla välkomna. Be deltagarna berätta vad de heter och skriv in respektive deltagares namn under ett hjärta på bilden i presentationen, så ni vet vilka som är med på träffen.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A0737-10D3-4DB5-AB95-79B793162CD6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5171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Gör 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runda där deltagarna får 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visa den religiösa symbolen de</a:t>
            </a:r>
            <a:r>
              <a:rPr lang="sv-SE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ritat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 fördelar ordet.</a:t>
            </a:r>
          </a:p>
          <a:p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 kan tillsammans skriva ner de olika religioner som ni i gruppen kommer på. Deltagarna får gärna, om de vill, berätta om de tillhör en religion och i sådant fall vilken.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A0737-10D3-4DB5-AB95-79B793162CD6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4831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 smtClean="0"/>
              <a:t>Spela filmen i helskärmsläge direkt</a:t>
            </a:r>
            <a:r>
              <a:rPr lang="sv-SE" baseline="0" dirty="0" smtClean="0"/>
              <a:t> genom presentationen eller kopiera länken till filmen och klistra in i möteschatten. Då kan deltagarna själva se på filmen och välja egen textning. OBS! Om du spelar filmen från din dator/presentationen, kom ihåg att bocka i rutan ”inkludera systemljud” när du delar din skärm för att deltagarna ska höra ljudet i filmen.</a:t>
            </a:r>
            <a:endParaRPr lang="sv-SE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A0737-10D3-4DB5-AB95-79B793162CD6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11128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 smtClean="0"/>
              <a:t>Skriv ner vad deltagarna berättar eller</a:t>
            </a:r>
            <a:r>
              <a:rPr lang="sv-SE" baseline="0" dirty="0" smtClean="0"/>
              <a:t> skriver i chatten</a:t>
            </a:r>
            <a:r>
              <a:rPr lang="sv-SE" dirty="0" smtClean="0"/>
              <a:t> om religion.</a:t>
            </a:r>
            <a:r>
              <a:rPr lang="sv-SE" baseline="0" dirty="0" smtClean="0"/>
              <a:t> Passa på att förankra vad de olika orden betyder. Antingen kan deltagarna själva berätta vad de skrivit annars kan du läsa upp svaren i möteschatten.</a:t>
            </a:r>
            <a:endParaRPr lang="sv-SE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A0737-10D3-4DB5-AB95-79B793162CD6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3272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Gör en runda och fråga deltagarna vad de tänker om religion. Är religionen viktig i respektive hemländer? Fråga om deltagarna vill berätta vad religion betyder för dem.</a:t>
            </a:r>
          </a:p>
          <a:p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Skriv ner de religioner som nämns. Känner alla till vad de olika begreppen står för?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A0737-10D3-4DB5-AB95-79B793162CD6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8710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Avsluta med att tacka deltagarna för vad de bidragit med under träffen och berätta om temat och filmen för nästa träff. Vi föreslår att det är tema och film ”Bakgrund</a:t>
            </a:r>
            <a:r>
              <a:rPr lang="sv-SE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till Sveriges historia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”.</a:t>
            </a:r>
          </a:p>
          <a:p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Berätta vad 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utmaningen 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är till nästa gång. 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Utmaning 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hittar du förslag på under Förberedelser på nästa tema. Bekräfta också datum och tid för er nästa träff.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A0737-10D3-4DB5-AB95-79B793162CD6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0823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+ Bild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B481C4-0B3A-44D5-A3E1-95F4C6DD94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765175"/>
            <a:ext cx="1505715" cy="725425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E1670D8E-8AE4-4EDA-ABEC-7CECA7A660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6763" y="4680059"/>
            <a:ext cx="6843712" cy="1476374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ts val="3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Bildtext</a:t>
            </a:r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611C27FD-60F3-4CEB-9D72-0677382FD6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34475" y="5813001"/>
            <a:ext cx="2290763" cy="1440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r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Fotograf</a:t>
            </a:r>
            <a:r>
              <a:rPr lang="en-US" dirty="0"/>
              <a:t> 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BA11379B-1A83-4916-8E6F-C3B25C5FB8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34475" y="5966577"/>
            <a:ext cx="2290763" cy="1440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r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Namn</a:t>
            </a:r>
            <a:r>
              <a:rPr lang="en-US" dirty="0"/>
              <a:t> </a:t>
            </a:r>
            <a:r>
              <a:rPr lang="en-US" dirty="0" err="1"/>
              <a:t>Efternamn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05979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si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B481C4-0B3A-44D5-A3E1-95F4C6DD94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00" y="5367399"/>
            <a:ext cx="1505715" cy="725425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68542941-9C47-4EB3-B5AF-729CE57E3B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6800" y="765176"/>
            <a:ext cx="2290763" cy="1440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err="1"/>
              <a:t>Fotograf</a:t>
            </a:r>
            <a:r>
              <a:rPr lang="en-US" dirty="0"/>
              <a:t> 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56B32142-54C3-490C-A6DD-3276AF969F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6800" y="918752"/>
            <a:ext cx="2290763" cy="1440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err="1"/>
              <a:t>Namn</a:t>
            </a:r>
            <a:r>
              <a:rPr lang="en-US" dirty="0"/>
              <a:t> </a:t>
            </a:r>
            <a:r>
              <a:rPr lang="en-US" dirty="0" err="1"/>
              <a:t>Efternamn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30731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on (Mint / Mörkblå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848DA0E-51DA-4B44-B46E-0E4E9363FB5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14650" y="257175"/>
            <a:ext cx="6372225" cy="6362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B481C4-0B3A-44D5-A3E1-95F4C6DD94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3" y="5367399"/>
            <a:ext cx="1505715" cy="7254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E3759B-A9E6-442B-9947-EC9E5596E368}"/>
              </a:ext>
            </a:extLst>
          </p:cNvPr>
          <p:cNvSpPr txBox="1"/>
          <p:nvPr userDrawn="1"/>
        </p:nvSpPr>
        <p:spPr>
          <a:xfrm>
            <a:off x="766763" y="5486089"/>
            <a:ext cx="392450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sv-SE" sz="2200" dirty="0">
                <a:solidFill>
                  <a:schemeClr val="accent3"/>
                </a:solidFill>
              </a:rPr>
              <a:t>Läs mer på</a:t>
            </a:r>
          </a:p>
          <a:p>
            <a:r>
              <a:rPr lang="sv-SE" sz="2200" b="1" dirty="0">
                <a:solidFill>
                  <a:schemeClr val="accent3"/>
                </a:solidFill>
              </a:rPr>
              <a:t>www.bilda.nu</a:t>
            </a:r>
          </a:p>
        </p:txBody>
      </p:sp>
    </p:spTree>
    <p:extLst>
      <p:ext uri="{BB962C8B-B14F-4D97-AF65-F5344CB8AC3E}">
        <p14:creationId xmlns:p14="http://schemas.microsoft.com/office/powerpoint/2010/main" val="125610512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04895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40894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38963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46153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91336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29524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03380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885238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708082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415377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82216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550569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451623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431527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67073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487819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070833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094303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197905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77857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525956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941444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295936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140589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79500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024520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048600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905666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748927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669325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045451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575143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89758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9.pn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pn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.pn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5.png"/><Relationship Id="rId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8.png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7.png"/><Relationship Id="rId4" Type="http://schemas.openxmlformats.org/officeDocument/2006/relationships/theme" Target="../theme/theme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6605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713" r:id="rId3"/>
  </p:sldLayoutIdLst>
  <p:hf sldNum="0" hdr="0" ftr="0" dt="0"/>
  <p:txStyles>
    <p:titleStyle>
      <a:lvl1pPr algn="l" defTabSz="914400" rtl="0" eaLnBrk="1" latinLnBrk="0" hangingPunct="1">
        <a:lnSpc>
          <a:spcPts val="52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600"/>
        </a:lnSpc>
        <a:spcBef>
          <a:spcPts val="0"/>
        </a:spcBef>
        <a:buFontTx/>
        <a:buNone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ts val="2600"/>
        </a:lnSpc>
        <a:spcBef>
          <a:spcPts val="2600"/>
        </a:spcBef>
        <a:buFont typeface="Arial" panose="020B0604020202020204" pitchFamily="34" charset="0"/>
        <a:buChar char="•"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ts val="2600"/>
        </a:lnSpc>
        <a:spcBef>
          <a:spcPts val="0"/>
        </a:spcBef>
        <a:buFont typeface="Arial" panose="020B0604020202020204" pitchFamily="34" charset="0"/>
        <a:buChar char="•"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lnSpc>
          <a:spcPts val="2600"/>
        </a:lnSpc>
        <a:spcBef>
          <a:spcPts val="0"/>
        </a:spcBef>
        <a:buFont typeface="Arial" panose="020B0604020202020204" pitchFamily="34" charset="0"/>
        <a:buChar char="•"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180000" algn="l" defTabSz="914400" rtl="0" eaLnBrk="1" latinLnBrk="0" hangingPunct="1">
        <a:lnSpc>
          <a:spcPts val="2600"/>
        </a:lnSpc>
        <a:spcBef>
          <a:spcPts val="0"/>
        </a:spcBef>
        <a:buFont typeface="Arial" panose="020B0604020202020204" pitchFamily="34" charset="0"/>
        <a:buChar char="•"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139">
          <p15:clr>
            <a:srgbClr val="F26B43"/>
          </p15:clr>
        </p15:guide>
        <p15:guide id="6" orient="horz" pos="290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320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SzPct val="100000"/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SzPct val="100000"/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SzPct val="100000"/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SzPct val="100000"/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569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1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1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815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244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22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521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accent4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4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4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4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017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0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accent3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3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3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3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288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513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097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7.xml"/><Relationship Id="rId1" Type="http://schemas.openxmlformats.org/officeDocument/2006/relationships/video" Target="https://player.vimeo.com/video/197359530?title=0&amp;byline=0&amp;portrait=0" TargetMode="External"/><Relationship Id="rId5" Type="http://schemas.openxmlformats.org/officeDocument/2006/relationships/image" Target="../media/image12.png"/><Relationship Id="rId4" Type="http://schemas.openxmlformats.org/officeDocument/2006/relationships/hyperlink" Target="https://vimeo.com/197359530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 smtClean="0"/>
              <a:t>Aaron </a:t>
            </a:r>
            <a:r>
              <a:rPr lang="sv-SE" dirty="0" err="1" smtClean="0"/>
              <a:t>Burden</a:t>
            </a:r>
            <a:endParaRPr lang="sv-SE" dirty="0"/>
          </a:p>
        </p:txBody>
      </p:sp>
      <p:sp>
        <p:nvSpPr>
          <p:cNvPr id="5" name="Platshållare för text 1"/>
          <p:cNvSpPr txBox="1">
            <a:spLocks/>
          </p:cNvSpPr>
          <p:nvPr/>
        </p:nvSpPr>
        <p:spPr>
          <a:xfrm>
            <a:off x="336456" y="0"/>
            <a:ext cx="6843712" cy="201119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ts val="3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5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ts val="2600"/>
              </a:lnSpc>
              <a:spcBef>
                <a:spcPts val="26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sv-SE" sz="4000" dirty="0" smtClean="0">
                <a:solidFill>
                  <a:schemeClr val="tx1"/>
                </a:solidFill>
                <a:latin typeface="+mj-lt"/>
              </a:rPr>
              <a:t>Välkommen!</a:t>
            </a:r>
          </a:p>
          <a:p>
            <a:pPr>
              <a:lnSpc>
                <a:spcPct val="100000"/>
              </a:lnSpc>
            </a:pPr>
            <a:r>
              <a:rPr lang="sv-SE" sz="4000" dirty="0" smtClean="0">
                <a:solidFill>
                  <a:schemeClr val="tx1"/>
                </a:solidFill>
                <a:latin typeface="+mj-lt"/>
              </a:rPr>
              <a:t>Tema 7: Religion</a:t>
            </a:r>
            <a:endParaRPr lang="sv-SE" sz="40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906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</p:spPr>
        <p:txBody>
          <a:bodyPr/>
          <a:lstStyle/>
          <a:p>
            <a:r>
              <a:rPr lang="sv-SE" sz="4000" dirty="0" smtClean="0"/>
              <a:t>Tema 7: Förberedelser</a:t>
            </a:r>
            <a:endParaRPr lang="sv-SE" sz="4000" dirty="0"/>
          </a:p>
        </p:txBody>
      </p:sp>
      <p:sp>
        <p:nvSpPr>
          <p:cNvPr id="5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r>
              <a:rPr lang="sv-SE" sz="2400" dirty="0" smtClean="0"/>
              <a:t>För vår träff idag behöver vi</a:t>
            </a:r>
            <a:r>
              <a:rPr lang="sv-SE" sz="2400" dirty="0" smtClean="0"/>
              <a:t>:</a:t>
            </a:r>
            <a:br>
              <a:rPr lang="sv-SE" sz="2400" dirty="0" smtClean="0"/>
            </a:br>
            <a:endParaRPr lang="sv-SE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0" dirty="0" smtClean="0"/>
              <a:t>Ha papper och penna framme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0" dirty="0" smtClean="0"/>
              <a:t>Ha </a:t>
            </a:r>
            <a:r>
              <a:rPr lang="sv-SE" sz="2400" b="0" dirty="0" smtClean="0"/>
              <a:t>ritat en religiös symbol</a:t>
            </a:r>
            <a:endParaRPr lang="sv-SE" sz="2400" b="0" dirty="0"/>
          </a:p>
        </p:txBody>
      </p:sp>
    </p:spTree>
    <p:extLst>
      <p:ext uri="{BB962C8B-B14F-4D97-AF65-F5344CB8AC3E}">
        <p14:creationId xmlns:p14="http://schemas.microsoft.com/office/powerpoint/2010/main" val="866763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26"/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</p:spPr>
        <p:txBody>
          <a:bodyPr/>
          <a:lstStyle/>
          <a:p>
            <a:r>
              <a:rPr lang="sv-SE" sz="4000" dirty="0" smtClean="0"/>
              <a:t>Tema 7: Incheckning</a:t>
            </a:r>
            <a:endParaRPr lang="sv-SE" sz="4000" dirty="0"/>
          </a:p>
        </p:txBody>
      </p:sp>
      <p:sp>
        <p:nvSpPr>
          <p:cNvPr id="5" name="Google Shape;66;p15"/>
          <p:cNvSpPr/>
          <p:nvPr/>
        </p:nvSpPr>
        <p:spPr>
          <a:xfrm>
            <a:off x="2816060" y="2969157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67;p15"/>
          <p:cNvSpPr/>
          <p:nvPr/>
        </p:nvSpPr>
        <p:spPr>
          <a:xfrm>
            <a:off x="3854435" y="2175207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68;p15"/>
          <p:cNvSpPr/>
          <p:nvPr/>
        </p:nvSpPr>
        <p:spPr>
          <a:xfrm>
            <a:off x="5013535" y="1697807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69;p15"/>
          <p:cNvSpPr/>
          <p:nvPr/>
        </p:nvSpPr>
        <p:spPr>
          <a:xfrm>
            <a:off x="6172648" y="1910557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70;p15"/>
          <p:cNvSpPr/>
          <p:nvPr/>
        </p:nvSpPr>
        <p:spPr>
          <a:xfrm>
            <a:off x="7263210" y="2488257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71;p15"/>
          <p:cNvSpPr/>
          <p:nvPr/>
        </p:nvSpPr>
        <p:spPr>
          <a:xfrm>
            <a:off x="7263210" y="4795682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72;p15"/>
          <p:cNvSpPr/>
          <p:nvPr/>
        </p:nvSpPr>
        <p:spPr>
          <a:xfrm>
            <a:off x="8082385" y="3615657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73;p15"/>
          <p:cNvSpPr/>
          <p:nvPr/>
        </p:nvSpPr>
        <p:spPr>
          <a:xfrm>
            <a:off x="2404660" y="4319382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74;p15"/>
          <p:cNvSpPr/>
          <p:nvPr/>
        </p:nvSpPr>
        <p:spPr>
          <a:xfrm>
            <a:off x="3454535" y="4994782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75;p15"/>
          <p:cNvSpPr/>
          <p:nvPr/>
        </p:nvSpPr>
        <p:spPr>
          <a:xfrm>
            <a:off x="4668335" y="5447782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76;p15"/>
          <p:cNvSpPr/>
          <p:nvPr/>
        </p:nvSpPr>
        <p:spPr>
          <a:xfrm>
            <a:off x="6046323" y="5247932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77;p15"/>
          <p:cNvSpPr txBox="1"/>
          <p:nvPr/>
        </p:nvSpPr>
        <p:spPr>
          <a:xfrm>
            <a:off x="3750585" y="3115407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Namn</a:t>
            </a:r>
            <a:endParaRPr/>
          </a:p>
        </p:txBody>
      </p:sp>
      <p:sp>
        <p:nvSpPr>
          <p:cNvPr id="17" name="Google Shape;78;p15"/>
          <p:cNvSpPr txBox="1"/>
          <p:nvPr/>
        </p:nvSpPr>
        <p:spPr>
          <a:xfrm>
            <a:off x="2685860" y="3865082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/>
              <a:t>Namn</a:t>
            </a:r>
            <a:endParaRPr dirty="0"/>
          </a:p>
        </p:txBody>
      </p:sp>
      <p:sp>
        <p:nvSpPr>
          <p:cNvPr id="18" name="Google Shape;79;p15"/>
          <p:cNvSpPr txBox="1"/>
          <p:nvPr/>
        </p:nvSpPr>
        <p:spPr>
          <a:xfrm>
            <a:off x="2274460" y="5167807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Namn</a:t>
            </a:r>
            <a:endParaRPr/>
          </a:p>
        </p:txBody>
      </p:sp>
      <p:sp>
        <p:nvSpPr>
          <p:cNvPr id="19" name="Google Shape;80;p15"/>
          <p:cNvSpPr txBox="1"/>
          <p:nvPr/>
        </p:nvSpPr>
        <p:spPr>
          <a:xfrm>
            <a:off x="3324335" y="5934982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Namn</a:t>
            </a:r>
            <a:endParaRPr/>
          </a:p>
        </p:txBody>
      </p:sp>
      <p:sp>
        <p:nvSpPr>
          <p:cNvPr id="20" name="Google Shape;81;p15"/>
          <p:cNvSpPr txBox="1"/>
          <p:nvPr/>
        </p:nvSpPr>
        <p:spPr>
          <a:xfrm>
            <a:off x="4538135" y="6314907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Namn</a:t>
            </a:r>
            <a:endParaRPr/>
          </a:p>
        </p:txBody>
      </p:sp>
      <p:sp>
        <p:nvSpPr>
          <p:cNvPr id="21" name="Google Shape;82;p15"/>
          <p:cNvSpPr txBox="1"/>
          <p:nvPr/>
        </p:nvSpPr>
        <p:spPr>
          <a:xfrm>
            <a:off x="5916110" y="6188132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Namn</a:t>
            </a:r>
            <a:endParaRPr/>
          </a:p>
        </p:txBody>
      </p:sp>
      <p:sp>
        <p:nvSpPr>
          <p:cNvPr id="22" name="Google Shape;83;p15"/>
          <p:cNvSpPr txBox="1"/>
          <p:nvPr/>
        </p:nvSpPr>
        <p:spPr>
          <a:xfrm>
            <a:off x="7133010" y="5735882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Namn</a:t>
            </a:r>
            <a:endParaRPr/>
          </a:p>
        </p:txBody>
      </p:sp>
      <p:sp>
        <p:nvSpPr>
          <p:cNvPr id="23" name="Google Shape;84;p15"/>
          <p:cNvSpPr txBox="1"/>
          <p:nvPr/>
        </p:nvSpPr>
        <p:spPr>
          <a:xfrm>
            <a:off x="7952185" y="4568807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Namn</a:t>
            </a:r>
            <a:endParaRPr/>
          </a:p>
        </p:txBody>
      </p:sp>
      <p:sp>
        <p:nvSpPr>
          <p:cNvPr id="24" name="Google Shape;85;p15"/>
          <p:cNvSpPr txBox="1"/>
          <p:nvPr/>
        </p:nvSpPr>
        <p:spPr>
          <a:xfrm>
            <a:off x="7133010" y="3428457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/>
              <a:t>Namn</a:t>
            </a:r>
            <a:endParaRPr dirty="0"/>
          </a:p>
        </p:txBody>
      </p:sp>
      <p:sp>
        <p:nvSpPr>
          <p:cNvPr id="25" name="Google Shape;86;p15"/>
          <p:cNvSpPr txBox="1"/>
          <p:nvPr/>
        </p:nvSpPr>
        <p:spPr>
          <a:xfrm>
            <a:off x="6042448" y="2850757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Namn</a:t>
            </a:r>
            <a:endParaRPr/>
          </a:p>
        </p:txBody>
      </p:sp>
      <p:sp>
        <p:nvSpPr>
          <p:cNvPr id="26" name="Google Shape;87;p15"/>
          <p:cNvSpPr txBox="1"/>
          <p:nvPr/>
        </p:nvSpPr>
        <p:spPr>
          <a:xfrm>
            <a:off x="4883335" y="2638007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Namn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2154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</p:spPr>
        <p:txBody>
          <a:bodyPr/>
          <a:lstStyle/>
          <a:p>
            <a:r>
              <a:rPr lang="sv-SE" sz="4000" dirty="0" smtClean="0"/>
              <a:t>Tema 7: Dagens agenda</a:t>
            </a:r>
            <a:endParaRPr lang="sv-SE" sz="4000" dirty="0"/>
          </a:p>
        </p:txBody>
      </p:sp>
      <p:sp>
        <p:nvSpPr>
          <p:cNvPr id="5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 numCol="2"/>
          <a:lstStyle/>
          <a:p>
            <a:r>
              <a:rPr lang="sv-SE" sz="2400" dirty="0"/>
              <a:t>Idag ska vi göra följande:</a:t>
            </a:r>
          </a:p>
          <a:p>
            <a:endParaRPr lang="sv-SE" sz="2400" b="0" dirty="0"/>
          </a:p>
          <a:p>
            <a:r>
              <a:rPr lang="sv-SE" sz="2400" b="0" dirty="0"/>
              <a:t>☑️ Förberedelser</a:t>
            </a:r>
          </a:p>
          <a:p>
            <a:r>
              <a:rPr lang="sv-SE" sz="2400" b="0" dirty="0"/>
              <a:t>💬 </a:t>
            </a:r>
            <a:r>
              <a:rPr lang="sv-SE" sz="2400" b="0" dirty="0" smtClean="0"/>
              <a:t>Incheckning </a:t>
            </a:r>
            <a:endParaRPr lang="sv-SE" sz="2400" b="0" dirty="0"/>
          </a:p>
          <a:p>
            <a:r>
              <a:rPr lang="sv-SE" sz="2400" b="0" dirty="0"/>
              <a:t>🎧 Dagens </a:t>
            </a:r>
            <a:r>
              <a:rPr lang="sv-SE" sz="2400" b="0" dirty="0" smtClean="0"/>
              <a:t>agenda </a:t>
            </a:r>
            <a:endParaRPr lang="sv-SE" sz="2400" b="0" dirty="0"/>
          </a:p>
          <a:p>
            <a:r>
              <a:rPr lang="sv-SE" sz="2400" b="0" dirty="0"/>
              <a:t>💬 </a:t>
            </a:r>
            <a:r>
              <a:rPr lang="sv-SE" sz="2400" b="0" dirty="0" smtClean="0"/>
              <a:t>Veckans utmaning </a:t>
            </a:r>
            <a:endParaRPr lang="sv-SE" sz="2400" b="0" dirty="0"/>
          </a:p>
          <a:p>
            <a:r>
              <a:rPr lang="sv-SE" sz="2400" b="0" dirty="0"/>
              <a:t>🎧 </a:t>
            </a:r>
            <a:r>
              <a:rPr lang="sv-SE" sz="2400" b="0" dirty="0" smtClean="0"/>
              <a:t>Film</a:t>
            </a:r>
            <a:endParaRPr lang="sv-SE" sz="2400" b="0" dirty="0"/>
          </a:p>
          <a:p>
            <a:r>
              <a:rPr lang="sv-SE" sz="2400" b="0" dirty="0"/>
              <a:t>💬 </a:t>
            </a:r>
            <a:r>
              <a:rPr lang="sv-SE" sz="2400" b="0" dirty="0" smtClean="0"/>
              <a:t>Ordlista</a:t>
            </a:r>
            <a:endParaRPr lang="sv-SE" sz="2400" b="0" dirty="0"/>
          </a:p>
          <a:p>
            <a:endParaRPr lang="sv-SE" sz="2400" b="0" dirty="0"/>
          </a:p>
          <a:p>
            <a:endParaRPr lang="sv-SE" sz="2400" b="0" dirty="0"/>
          </a:p>
          <a:p>
            <a:endParaRPr lang="sv-SE" sz="2400" b="0" dirty="0"/>
          </a:p>
          <a:p>
            <a:r>
              <a:rPr lang="sv-SE" sz="2400" b="0" dirty="0" smtClean="0"/>
              <a:t>☕ </a:t>
            </a:r>
            <a:r>
              <a:rPr lang="sv-SE" sz="2400" b="0" dirty="0" smtClean="0"/>
              <a:t>Paus</a:t>
            </a:r>
            <a:endParaRPr lang="sv-SE" sz="2400" b="0" dirty="0"/>
          </a:p>
          <a:p>
            <a:r>
              <a:rPr lang="sv-SE" sz="2400" b="0" dirty="0"/>
              <a:t>✎ </a:t>
            </a:r>
            <a:r>
              <a:rPr lang="sv-SE" sz="2400" b="0" dirty="0" smtClean="0"/>
              <a:t>Övning &amp; Reflektion</a:t>
            </a:r>
            <a:endParaRPr lang="sv-SE" sz="2400" b="0" dirty="0"/>
          </a:p>
          <a:p>
            <a:r>
              <a:rPr lang="sv-SE" sz="2400" b="0" dirty="0"/>
              <a:t>☕ </a:t>
            </a:r>
            <a:r>
              <a:rPr lang="sv-SE" sz="2400" b="0" dirty="0" smtClean="0"/>
              <a:t>Paus</a:t>
            </a:r>
            <a:endParaRPr lang="sv-SE" sz="2400" b="0" dirty="0"/>
          </a:p>
          <a:p>
            <a:r>
              <a:rPr lang="sv-SE" sz="2400" b="0" dirty="0"/>
              <a:t>✎ </a:t>
            </a:r>
            <a:r>
              <a:rPr lang="sv-SE" sz="2400" b="0" dirty="0" smtClean="0"/>
              <a:t>Övning &amp; Reflektion</a:t>
            </a:r>
            <a:endParaRPr lang="sv-SE" sz="2400" b="0" dirty="0"/>
          </a:p>
          <a:p>
            <a:r>
              <a:rPr lang="sv-SE" sz="2400" b="0" dirty="0"/>
              <a:t>🎧 Nästa </a:t>
            </a:r>
            <a:r>
              <a:rPr lang="sv-SE" sz="2400" b="0" dirty="0" smtClean="0"/>
              <a:t>gång </a:t>
            </a:r>
            <a:endParaRPr lang="sv-SE" sz="2400" b="0" dirty="0"/>
          </a:p>
          <a:p>
            <a:r>
              <a:rPr lang="sv-SE" sz="2400" b="0" dirty="0"/>
              <a:t>💬 </a:t>
            </a:r>
            <a:r>
              <a:rPr lang="sv-SE" sz="2400" b="0" dirty="0" smtClean="0"/>
              <a:t>Utcheckning</a:t>
            </a:r>
            <a:endParaRPr lang="sv-SE" sz="2400" b="0" dirty="0"/>
          </a:p>
          <a:p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362174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dirty="0" smtClean="0"/>
              <a:t>Tema 7: Introduktion</a:t>
            </a:r>
            <a:endParaRPr lang="sv-SE" sz="4000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sz="2400" dirty="0" smtClean="0"/>
              <a:t>Om temat religion:</a:t>
            </a:r>
          </a:p>
          <a:p>
            <a:endParaRPr lang="sv-SE" sz="2400" dirty="0"/>
          </a:p>
          <a:p>
            <a:r>
              <a:rPr lang="sv-SE" sz="2400" b="0" dirty="0"/>
              <a:t>Sverige är ett av världens mest sekulariserade länder. Svenskar är sällan vana att prata om </a:t>
            </a:r>
            <a:r>
              <a:rPr lang="sv-SE" sz="2400" b="0" dirty="0" smtClean="0"/>
              <a:t>religion </a:t>
            </a:r>
            <a:r>
              <a:rPr lang="sv-SE" sz="2400" b="0" dirty="0"/>
              <a:t>och trosuppfattningar som anses vara en privatsak. För många människor som kommer till Sverige är det tvärt om – religion är ofta viktigt och en del av vardagslivet. Kontrasten kan bli stor, inte minst för att man i Sverige kan välja att vara utan religion – eller att byta </a:t>
            </a:r>
            <a:r>
              <a:rPr lang="sv-SE" sz="2400" b="0" dirty="0" smtClean="0"/>
              <a:t>religion, i Sverige har vi religionsfrihet. Det betyder att man har rätt att tillhöra vilken religion man vill, eller inte tillhöra någon alls.</a:t>
            </a:r>
            <a:endParaRPr lang="sv-SE" sz="2400" b="0" dirty="0"/>
          </a:p>
        </p:txBody>
      </p:sp>
    </p:spTree>
    <p:extLst>
      <p:ext uri="{BB962C8B-B14F-4D97-AF65-F5344CB8AC3E}">
        <p14:creationId xmlns:p14="http://schemas.microsoft.com/office/powerpoint/2010/main" val="153313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 smtClean="0"/>
              <a:t>Tom Barrett</a:t>
            </a:r>
            <a:endParaRPr lang="sv-SE" dirty="0"/>
          </a:p>
        </p:txBody>
      </p:sp>
      <p:sp>
        <p:nvSpPr>
          <p:cNvPr id="5" name="Platshållare för text 1"/>
          <p:cNvSpPr txBox="1">
            <a:spLocks/>
          </p:cNvSpPr>
          <p:nvPr/>
        </p:nvSpPr>
        <p:spPr>
          <a:xfrm>
            <a:off x="712975" y="183363"/>
            <a:ext cx="6843712" cy="1476374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ts val="3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5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ts val="2600"/>
              </a:lnSpc>
              <a:spcBef>
                <a:spcPts val="26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4000" dirty="0" smtClean="0">
                <a:latin typeface="+mj-lt"/>
              </a:rPr>
              <a:t>Veckans utmaning</a:t>
            </a:r>
            <a:endParaRPr lang="sv-SE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5098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4868609" y="5756590"/>
            <a:ext cx="2460531" cy="461328"/>
          </a:xfrm>
        </p:spPr>
        <p:txBody>
          <a:bodyPr/>
          <a:lstStyle/>
          <a:p>
            <a:r>
              <a:rPr lang="sv-SE" dirty="0" smtClean="0">
                <a:hlinkClick r:id="rId4"/>
              </a:rPr>
              <a:t>Länk till filmen</a:t>
            </a:r>
            <a:endParaRPr lang="sv-SE" dirty="0"/>
          </a:p>
        </p:txBody>
      </p:sp>
      <p:sp>
        <p:nvSpPr>
          <p:cNvPr id="5" name="Rubrik 1"/>
          <p:cNvSpPr>
            <a:spLocks noGrp="1"/>
          </p:cNvSpPr>
          <p:nvPr>
            <p:ph type="title"/>
          </p:nvPr>
        </p:nvSpPr>
        <p:spPr>
          <a:xfrm>
            <a:off x="745979" y="140835"/>
            <a:ext cx="10662249" cy="920756"/>
          </a:xfrm>
        </p:spPr>
        <p:txBody>
          <a:bodyPr/>
          <a:lstStyle/>
          <a:p>
            <a:r>
              <a:rPr lang="sv-SE" sz="4000" dirty="0" smtClean="0"/>
              <a:t>Tema 6: Film, religion</a:t>
            </a:r>
            <a:endParaRPr lang="sv-SE" sz="4000" dirty="0"/>
          </a:p>
        </p:txBody>
      </p:sp>
      <p:pic>
        <p:nvPicPr>
          <p:cNvPr id="6" name="197359530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916452" y="947058"/>
            <a:ext cx="8359096" cy="470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35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5000" b="-8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 smtClean="0"/>
              <a:t>Louis </a:t>
            </a:r>
            <a:r>
              <a:rPr lang="sv-SE" dirty="0" err="1" smtClean="0"/>
              <a:t>Hansel</a:t>
            </a:r>
            <a:endParaRPr lang="sv-SE" dirty="0"/>
          </a:p>
        </p:txBody>
      </p:sp>
      <p:sp>
        <p:nvSpPr>
          <p:cNvPr id="5" name="Platshållare för text 1"/>
          <p:cNvSpPr txBox="1">
            <a:spLocks/>
          </p:cNvSpPr>
          <p:nvPr/>
        </p:nvSpPr>
        <p:spPr>
          <a:xfrm>
            <a:off x="863582" y="527607"/>
            <a:ext cx="6843712" cy="1476374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ts val="3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5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ts val="2600"/>
              </a:lnSpc>
              <a:spcBef>
                <a:spcPts val="26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4000" dirty="0" smtClean="0">
                <a:latin typeface="+mj-lt"/>
              </a:rPr>
              <a:t>PAUS!</a:t>
            </a:r>
            <a:endParaRPr lang="sv-SE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4115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</p:spPr>
        <p:txBody>
          <a:bodyPr/>
          <a:lstStyle/>
          <a:p>
            <a:r>
              <a:rPr lang="sv-SE" sz="4000" dirty="0" smtClean="0"/>
              <a:t>Tema 7: Övning &amp; reflektion</a:t>
            </a:r>
            <a:endParaRPr lang="sv-SE" sz="4000" dirty="0"/>
          </a:p>
        </p:txBody>
      </p:sp>
      <p:graphicFrame>
        <p:nvGraphicFramePr>
          <p:cNvPr id="5" name="Google Shape;124;p20"/>
          <p:cNvGraphicFramePr/>
          <p:nvPr>
            <p:extLst>
              <p:ext uri="{D42A27DB-BD31-4B8C-83A1-F6EECF244321}">
                <p14:modId xmlns:p14="http://schemas.microsoft.com/office/powerpoint/2010/main" val="2350978972"/>
              </p:ext>
            </p:extLst>
          </p:nvPr>
        </p:nvGraphicFramePr>
        <p:xfrm>
          <a:off x="2479375" y="1649419"/>
          <a:ext cx="7239000" cy="45607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80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7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" b="1" dirty="0"/>
                        <a:t>ORD</a:t>
                      </a:r>
                      <a:endParaRPr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" b="1" dirty="0"/>
                        <a:t>Betyder</a:t>
                      </a:r>
                      <a:endParaRPr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" b="1"/>
                        <a:t>ORD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" b="1"/>
                        <a:t>Betyder</a:t>
                      </a:r>
                      <a:endParaRPr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3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687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2000" b="-4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 err="1" smtClean="0"/>
              <a:t>American</a:t>
            </a:r>
            <a:r>
              <a:rPr lang="sv-SE" dirty="0" smtClean="0"/>
              <a:t> </a:t>
            </a:r>
            <a:r>
              <a:rPr lang="sv-SE" dirty="0" err="1" smtClean="0"/>
              <a:t>Heritage</a:t>
            </a:r>
            <a:r>
              <a:rPr lang="sv-SE" dirty="0" smtClean="0"/>
              <a:t> </a:t>
            </a:r>
            <a:r>
              <a:rPr lang="sv-SE" dirty="0" err="1" smtClean="0"/>
              <a:t>Chocholate</a:t>
            </a:r>
            <a:r>
              <a:rPr lang="sv-SE" dirty="0" smtClean="0"/>
              <a:t>, </a:t>
            </a:r>
            <a:r>
              <a:rPr lang="sv-SE" dirty="0" err="1" smtClean="0"/>
              <a:t>Unsplash</a:t>
            </a:r>
            <a:endParaRPr lang="sv-SE" dirty="0"/>
          </a:p>
        </p:txBody>
      </p:sp>
      <p:sp>
        <p:nvSpPr>
          <p:cNvPr id="5" name="Platshållare för text 1"/>
          <p:cNvSpPr txBox="1">
            <a:spLocks/>
          </p:cNvSpPr>
          <p:nvPr/>
        </p:nvSpPr>
        <p:spPr>
          <a:xfrm>
            <a:off x="863582" y="527607"/>
            <a:ext cx="6843712" cy="1476374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ts val="3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5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ts val="2600"/>
              </a:lnSpc>
              <a:spcBef>
                <a:spcPts val="26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4000" dirty="0" smtClean="0">
                <a:latin typeface="+mj-lt"/>
              </a:rPr>
              <a:t>PAUS!</a:t>
            </a:r>
            <a:endParaRPr lang="sv-SE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7496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67751" y="64634"/>
            <a:ext cx="10662249" cy="920756"/>
          </a:xfrm>
        </p:spPr>
        <p:txBody>
          <a:bodyPr/>
          <a:lstStyle/>
          <a:p>
            <a:r>
              <a:rPr lang="sv-SE" sz="4000" dirty="0" smtClean="0"/>
              <a:t>Tema 7: Övning &amp; Reflektion</a:t>
            </a:r>
            <a:endParaRPr lang="sv-SE" sz="4000" dirty="0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667000" y="247105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535790" y="1383619"/>
            <a:ext cx="10556406" cy="3776210"/>
            <a:chOff x="0" y="0"/>
            <a:chExt cx="9638" cy="3448"/>
          </a:xfrm>
        </p:grpSpPr>
        <p:sp>
          <p:nvSpPr>
            <p:cNvPr id="6" name="AutoShape 7"/>
            <p:cNvSpPr>
              <a:spLocks/>
            </p:cNvSpPr>
            <p:nvPr/>
          </p:nvSpPr>
          <p:spPr bwMode="auto">
            <a:xfrm>
              <a:off x="5100" y="0"/>
              <a:ext cx="397" cy="672"/>
            </a:xfrm>
            <a:custGeom>
              <a:avLst/>
              <a:gdLst>
                <a:gd name="T0" fmla="+- 0 5106 5101"/>
                <a:gd name="T1" fmla="*/ T0 w 397"/>
                <a:gd name="T2" fmla="*/ 146 h 672"/>
                <a:gd name="T3" fmla="+- 0 5101 5101"/>
                <a:gd name="T4" fmla="*/ T3 w 397"/>
                <a:gd name="T5" fmla="*/ 223 h 672"/>
                <a:gd name="T6" fmla="+- 0 5258 5101"/>
                <a:gd name="T7" fmla="*/ T6 w 397"/>
                <a:gd name="T8" fmla="*/ 234 h 672"/>
                <a:gd name="T9" fmla="+- 0 5229 5101"/>
                <a:gd name="T10" fmla="*/ T9 w 397"/>
                <a:gd name="T11" fmla="*/ 666 h 672"/>
                <a:gd name="T12" fmla="+- 0 5306 5101"/>
                <a:gd name="T13" fmla="*/ T12 w 397"/>
                <a:gd name="T14" fmla="*/ 671 h 672"/>
                <a:gd name="T15" fmla="+- 0 5335 5101"/>
                <a:gd name="T16" fmla="*/ T15 w 397"/>
                <a:gd name="T17" fmla="*/ 239 h 672"/>
                <a:gd name="T18" fmla="+- 0 5492 5101"/>
                <a:gd name="T19" fmla="*/ T18 w 397"/>
                <a:gd name="T20" fmla="*/ 239 h 672"/>
                <a:gd name="T21" fmla="+- 0 5497 5101"/>
                <a:gd name="T22" fmla="*/ T21 w 397"/>
                <a:gd name="T23" fmla="*/ 173 h 672"/>
                <a:gd name="T24" fmla="+- 0 5340 5101"/>
                <a:gd name="T25" fmla="*/ T24 w 397"/>
                <a:gd name="T26" fmla="*/ 162 h 672"/>
                <a:gd name="T27" fmla="+- 0 5340 5101"/>
                <a:gd name="T28" fmla="*/ T27 w 397"/>
                <a:gd name="T29" fmla="*/ 157 h 672"/>
                <a:gd name="T30" fmla="+- 0 5263 5101"/>
                <a:gd name="T31" fmla="*/ T30 w 397"/>
                <a:gd name="T32" fmla="*/ 157 h 672"/>
                <a:gd name="T33" fmla="+- 0 5106 5101"/>
                <a:gd name="T34" fmla="*/ T33 w 397"/>
                <a:gd name="T35" fmla="*/ 146 h 672"/>
                <a:gd name="T36" fmla="+- 0 5492 5101"/>
                <a:gd name="T37" fmla="*/ T36 w 397"/>
                <a:gd name="T38" fmla="*/ 239 h 672"/>
                <a:gd name="T39" fmla="+- 0 5335 5101"/>
                <a:gd name="T40" fmla="*/ T39 w 397"/>
                <a:gd name="T41" fmla="*/ 239 h 672"/>
                <a:gd name="T42" fmla="+- 0 5492 5101"/>
                <a:gd name="T43" fmla="*/ T42 w 397"/>
                <a:gd name="T44" fmla="*/ 250 h 672"/>
                <a:gd name="T45" fmla="+- 0 5492 5101"/>
                <a:gd name="T46" fmla="*/ T45 w 397"/>
                <a:gd name="T47" fmla="*/ 239 h 672"/>
                <a:gd name="T48" fmla="+- 0 5273 5101"/>
                <a:gd name="T49" fmla="*/ T48 w 397"/>
                <a:gd name="T50" fmla="*/ 0 h 672"/>
                <a:gd name="T51" fmla="+- 0 5263 5101"/>
                <a:gd name="T52" fmla="*/ T51 w 397"/>
                <a:gd name="T53" fmla="*/ 157 h 672"/>
                <a:gd name="T54" fmla="+- 0 5340 5101"/>
                <a:gd name="T55" fmla="*/ T54 w 397"/>
                <a:gd name="T56" fmla="*/ 157 h 672"/>
                <a:gd name="T57" fmla="+- 0 5350 5101"/>
                <a:gd name="T58" fmla="*/ T57 w 397"/>
                <a:gd name="T59" fmla="*/ 5 h 672"/>
                <a:gd name="T60" fmla="+- 0 5273 5101"/>
                <a:gd name="T61" fmla="*/ T60 w 397"/>
                <a:gd name="T62" fmla="*/ 0 h 67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  <a:cxn ang="0">
                  <a:pos x="T31" y="T32"/>
                </a:cxn>
                <a:cxn ang="0">
                  <a:pos x="T34" y="T35"/>
                </a:cxn>
                <a:cxn ang="0">
                  <a:pos x="T37" y="T38"/>
                </a:cxn>
                <a:cxn ang="0">
                  <a:pos x="T40" y="T41"/>
                </a:cxn>
                <a:cxn ang="0">
                  <a:pos x="T43" y="T44"/>
                </a:cxn>
                <a:cxn ang="0">
                  <a:pos x="T46" y="T47"/>
                </a:cxn>
                <a:cxn ang="0">
                  <a:pos x="T49" y="T50"/>
                </a:cxn>
                <a:cxn ang="0">
                  <a:pos x="T52" y="T53"/>
                </a:cxn>
                <a:cxn ang="0">
                  <a:pos x="T55" y="T56"/>
                </a:cxn>
                <a:cxn ang="0">
                  <a:pos x="T58" y="T59"/>
                </a:cxn>
                <a:cxn ang="0">
                  <a:pos x="T61" y="T62"/>
                </a:cxn>
              </a:cxnLst>
              <a:rect l="0" t="0" r="r" b="b"/>
              <a:pathLst>
                <a:path w="397" h="672">
                  <a:moveTo>
                    <a:pt x="5" y="146"/>
                  </a:moveTo>
                  <a:lnTo>
                    <a:pt x="0" y="223"/>
                  </a:lnTo>
                  <a:lnTo>
                    <a:pt x="157" y="234"/>
                  </a:lnTo>
                  <a:lnTo>
                    <a:pt x="128" y="666"/>
                  </a:lnTo>
                  <a:lnTo>
                    <a:pt x="205" y="671"/>
                  </a:lnTo>
                  <a:lnTo>
                    <a:pt x="234" y="239"/>
                  </a:lnTo>
                  <a:lnTo>
                    <a:pt x="391" y="239"/>
                  </a:lnTo>
                  <a:lnTo>
                    <a:pt x="396" y="173"/>
                  </a:lnTo>
                  <a:lnTo>
                    <a:pt x="239" y="162"/>
                  </a:lnTo>
                  <a:lnTo>
                    <a:pt x="239" y="157"/>
                  </a:lnTo>
                  <a:lnTo>
                    <a:pt x="162" y="157"/>
                  </a:lnTo>
                  <a:lnTo>
                    <a:pt x="5" y="146"/>
                  </a:lnTo>
                  <a:close/>
                  <a:moveTo>
                    <a:pt x="391" y="239"/>
                  </a:moveTo>
                  <a:lnTo>
                    <a:pt x="234" y="239"/>
                  </a:lnTo>
                  <a:lnTo>
                    <a:pt x="391" y="250"/>
                  </a:lnTo>
                  <a:lnTo>
                    <a:pt x="391" y="239"/>
                  </a:lnTo>
                  <a:close/>
                  <a:moveTo>
                    <a:pt x="172" y="0"/>
                  </a:moveTo>
                  <a:lnTo>
                    <a:pt x="162" y="157"/>
                  </a:lnTo>
                  <a:lnTo>
                    <a:pt x="239" y="157"/>
                  </a:lnTo>
                  <a:lnTo>
                    <a:pt x="249" y="5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rgbClr val="A2A2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7" name="AutoShape 6"/>
            <p:cNvSpPr>
              <a:spLocks/>
            </p:cNvSpPr>
            <p:nvPr/>
          </p:nvSpPr>
          <p:spPr bwMode="auto">
            <a:xfrm>
              <a:off x="5576" y="220"/>
              <a:ext cx="608" cy="483"/>
            </a:xfrm>
            <a:custGeom>
              <a:avLst/>
              <a:gdLst>
                <a:gd name="T0" fmla="+- 0 5592 5576"/>
                <a:gd name="T1" fmla="*/ T0 w 608"/>
                <a:gd name="T2" fmla="+- 0 407 221"/>
                <a:gd name="T3" fmla="*/ 407 h 483"/>
                <a:gd name="T4" fmla="+- 0 5576 5576"/>
                <a:gd name="T5" fmla="*/ T4 w 608"/>
                <a:gd name="T6" fmla="+- 0 547 221"/>
                <a:gd name="T7" fmla="*/ 547 h 483"/>
                <a:gd name="T8" fmla="+- 0 5649 5576"/>
                <a:gd name="T9" fmla="*/ T8 w 608"/>
                <a:gd name="T10" fmla="+- 0 670 221"/>
                <a:gd name="T11" fmla="*/ 670 h 483"/>
                <a:gd name="T12" fmla="+- 0 5769 5576"/>
                <a:gd name="T13" fmla="*/ T12 w 608"/>
                <a:gd name="T14" fmla="+- 0 703 221"/>
                <a:gd name="T15" fmla="*/ 703 h 483"/>
                <a:gd name="T16" fmla="+- 0 5871 5576"/>
                <a:gd name="T17" fmla="*/ T16 w 608"/>
                <a:gd name="T18" fmla="+- 0 658 221"/>
                <a:gd name="T19" fmla="*/ 658 h 483"/>
                <a:gd name="T20" fmla="+- 0 5742 5576"/>
                <a:gd name="T21" fmla="*/ T20 w 608"/>
                <a:gd name="T22" fmla="+- 0 624 221"/>
                <a:gd name="T23" fmla="*/ 624 h 483"/>
                <a:gd name="T24" fmla="+- 0 5621 5576"/>
                <a:gd name="T25" fmla="*/ T24 w 608"/>
                <a:gd name="T26" fmla="+- 0 542 221"/>
                <a:gd name="T27" fmla="*/ 542 h 483"/>
                <a:gd name="T28" fmla="+- 0 5595 5576"/>
                <a:gd name="T29" fmla="*/ T28 w 608"/>
                <a:gd name="T30" fmla="+- 0 406 221"/>
                <a:gd name="T31" fmla="*/ 406 h 483"/>
                <a:gd name="T32" fmla="+- 0 5936 5576"/>
                <a:gd name="T33" fmla="*/ T32 w 608"/>
                <a:gd name="T34" fmla="+- 0 550 221"/>
                <a:gd name="T35" fmla="*/ 550 h 483"/>
                <a:gd name="T36" fmla="+- 0 5935 5576"/>
                <a:gd name="T37" fmla="*/ T36 w 608"/>
                <a:gd name="T38" fmla="+- 0 551 221"/>
                <a:gd name="T39" fmla="*/ 551 h 483"/>
                <a:gd name="T40" fmla="+- 0 6009 5576"/>
                <a:gd name="T41" fmla="*/ T40 w 608"/>
                <a:gd name="T42" fmla="+- 0 645 221"/>
                <a:gd name="T43" fmla="*/ 645 h 483"/>
                <a:gd name="T44" fmla="+- 0 6087 5576"/>
                <a:gd name="T45" fmla="*/ T44 w 608"/>
                <a:gd name="T46" fmla="+- 0 655 221"/>
                <a:gd name="T47" fmla="*/ 655 h 483"/>
                <a:gd name="T48" fmla="+- 0 6150 5576"/>
                <a:gd name="T49" fmla="*/ T48 w 608"/>
                <a:gd name="T50" fmla="+- 0 616 221"/>
                <a:gd name="T51" fmla="*/ 616 h 483"/>
                <a:gd name="T52" fmla="+- 0 6026 5576"/>
                <a:gd name="T53" fmla="*/ T52 w 608"/>
                <a:gd name="T54" fmla="+- 0 595 221"/>
                <a:gd name="T55" fmla="*/ 595 h 483"/>
                <a:gd name="T56" fmla="+- 0 5962 5576"/>
                <a:gd name="T57" fmla="*/ T56 w 608"/>
                <a:gd name="T58" fmla="+- 0 567 221"/>
                <a:gd name="T59" fmla="*/ 567 h 483"/>
                <a:gd name="T60" fmla="+- 0 5769 5576"/>
                <a:gd name="T61" fmla="*/ T60 w 608"/>
                <a:gd name="T62" fmla="+- 0 395 221"/>
                <a:gd name="T63" fmla="*/ 395 h 483"/>
                <a:gd name="T64" fmla="+- 0 5757 5576"/>
                <a:gd name="T65" fmla="*/ T64 w 608"/>
                <a:gd name="T66" fmla="+- 0 458 221"/>
                <a:gd name="T67" fmla="*/ 458 h 483"/>
                <a:gd name="T68" fmla="+- 0 5758 5576"/>
                <a:gd name="T69" fmla="*/ T68 w 608"/>
                <a:gd name="T70" fmla="+- 0 459 221"/>
                <a:gd name="T71" fmla="*/ 459 h 483"/>
                <a:gd name="T72" fmla="+- 0 5769 5576"/>
                <a:gd name="T73" fmla="*/ T72 w 608"/>
                <a:gd name="T74" fmla="+- 0 460 221"/>
                <a:gd name="T75" fmla="*/ 460 h 483"/>
                <a:gd name="T76" fmla="+- 0 5825 5576"/>
                <a:gd name="T77" fmla="*/ T76 w 608"/>
                <a:gd name="T78" fmla="+- 0 526 221"/>
                <a:gd name="T79" fmla="*/ 526 h 483"/>
                <a:gd name="T80" fmla="+- 0 5813 5576"/>
                <a:gd name="T81" fmla="*/ T80 w 608"/>
                <a:gd name="T82" fmla="+- 0 587 221"/>
                <a:gd name="T83" fmla="*/ 587 h 483"/>
                <a:gd name="T84" fmla="+- 0 5777 5576"/>
                <a:gd name="T85" fmla="*/ T84 w 608"/>
                <a:gd name="T86" fmla="+- 0 618 221"/>
                <a:gd name="T87" fmla="*/ 618 h 483"/>
                <a:gd name="T88" fmla="+- 0 5894 5576"/>
                <a:gd name="T89" fmla="*/ T88 w 608"/>
                <a:gd name="T90" fmla="+- 0 624 221"/>
                <a:gd name="T91" fmla="*/ 624 h 483"/>
                <a:gd name="T92" fmla="+- 0 5907 5576"/>
                <a:gd name="T93" fmla="*/ T92 w 608"/>
                <a:gd name="T94" fmla="+- 0 524 221"/>
                <a:gd name="T95" fmla="*/ 524 h 483"/>
                <a:gd name="T96" fmla="+- 0 5944 5576"/>
                <a:gd name="T97" fmla="*/ T96 w 608"/>
                <a:gd name="T98" fmla="+- 0 517 221"/>
                <a:gd name="T99" fmla="*/ 517 h 483"/>
                <a:gd name="T100" fmla="+- 0 5984 5576"/>
                <a:gd name="T101" fmla="*/ T100 w 608"/>
                <a:gd name="T102" fmla="+- 0 493 221"/>
                <a:gd name="T103" fmla="*/ 493 h 483"/>
                <a:gd name="T104" fmla="+- 0 6011 5576"/>
                <a:gd name="T105" fmla="*/ T104 w 608"/>
                <a:gd name="T106" fmla="+- 0 477 221"/>
                <a:gd name="T107" fmla="*/ 477 h 483"/>
                <a:gd name="T108" fmla="+- 0 5895 5576"/>
                <a:gd name="T109" fmla="*/ T108 w 608"/>
                <a:gd name="T110" fmla="+- 0 476 221"/>
                <a:gd name="T111" fmla="*/ 476 h 483"/>
                <a:gd name="T112" fmla="+- 0 5873 5576"/>
                <a:gd name="T113" fmla="*/ T112 w 608"/>
                <a:gd name="T114" fmla="+- 0 459 221"/>
                <a:gd name="T115" fmla="*/ 459 h 483"/>
                <a:gd name="T116" fmla="+- 0 5856 5576"/>
                <a:gd name="T117" fmla="*/ T116 w 608"/>
                <a:gd name="T118" fmla="+- 0 440 221"/>
                <a:gd name="T119" fmla="*/ 440 h 483"/>
                <a:gd name="T120" fmla="+- 0 5908 5576"/>
                <a:gd name="T121" fmla="*/ T120 w 608"/>
                <a:gd name="T122" fmla="+- 0 397 221"/>
                <a:gd name="T123" fmla="*/ 397 h 483"/>
                <a:gd name="T124" fmla="+- 0 5769 5576"/>
                <a:gd name="T125" fmla="*/ T124 w 608"/>
                <a:gd name="T126" fmla="+- 0 395 221"/>
                <a:gd name="T127" fmla="*/ 395 h 483"/>
                <a:gd name="T128" fmla="+- 0 6067 5576"/>
                <a:gd name="T129" fmla="*/ T128 w 608"/>
                <a:gd name="T130" fmla="+- 0 466 221"/>
                <a:gd name="T131" fmla="*/ 466 h 483"/>
                <a:gd name="T132" fmla="+- 0 6100 5576"/>
                <a:gd name="T133" fmla="*/ T132 w 608"/>
                <a:gd name="T134" fmla="+- 0 492 221"/>
                <a:gd name="T135" fmla="*/ 492 h 483"/>
                <a:gd name="T136" fmla="+- 0 6105 5576"/>
                <a:gd name="T137" fmla="*/ T136 w 608"/>
                <a:gd name="T138" fmla="+- 0 545 221"/>
                <a:gd name="T139" fmla="*/ 545 h 483"/>
                <a:gd name="T140" fmla="+- 0 6075 5576"/>
                <a:gd name="T141" fmla="*/ T140 w 608"/>
                <a:gd name="T142" fmla="+- 0 589 221"/>
                <a:gd name="T143" fmla="*/ 589 h 483"/>
                <a:gd name="T144" fmla="+- 0 6165 5576"/>
                <a:gd name="T145" fmla="*/ T144 w 608"/>
                <a:gd name="T146" fmla="+- 0 597 221"/>
                <a:gd name="T147" fmla="*/ 597 h 483"/>
                <a:gd name="T148" fmla="+- 0 6177 5576"/>
                <a:gd name="T149" fmla="*/ T148 w 608"/>
                <a:gd name="T150" fmla="+- 0 570 221"/>
                <a:gd name="T151" fmla="*/ 570 h 483"/>
                <a:gd name="T152" fmla="+- 0 6179 5576"/>
                <a:gd name="T153" fmla="*/ T152 w 608"/>
                <a:gd name="T154" fmla="+- 0 491 221"/>
                <a:gd name="T155" fmla="*/ 491 h 483"/>
                <a:gd name="T156" fmla="+- 0 5932 5576"/>
                <a:gd name="T157" fmla="*/ T156 w 608"/>
                <a:gd name="T158" fmla="+- 0 520 221"/>
                <a:gd name="T159" fmla="*/ 520 h 483"/>
                <a:gd name="T160" fmla="+- 0 5928 5576"/>
                <a:gd name="T161" fmla="*/ T160 w 608"/>
                <a:gd name="T162" fmla="+- 0 521 221"/>
                <a:gd name="T163" fmla="*/ 521 h 483"/>
                <a:gd name="T164" fmla="+- 0 6045 5576"/>
                <a:gd name="T165" fmla="*/ T164 w 608"/>
                <a:gd name="T166" fmla="+- 0 406 221"/>
                <a:gd name="T167" fmla="*/ 406 h 483"/>
                <a:gd name="T168" fmla="+- 0 5982 5576"/>
                <a:gd name="T169" fmla="*/ T168 w 608"/>
                <a:gd name="T170" fmla="+- 0 428 221"/>
                <a:gd name="T171" fmla="*/ 428 h 483"/>
                <a:gd name="T172" fmla="+- 0 5926 5576"/>
                <a:gd name="T173" fmla="*/ T172 w 608"/>
                <a:gd name="T174" fmla="+- 0 473 221"/>
                <a:gd name="T175" fmla="*/ 473 h 483"/>
                <a:gd name="T176" fmla="+- 0 6016 5576"/>
                <a:gd name="T177" fmla="*/ T176 w 608"/>
                <a:gd name="T178" fmla="+- 0 475 221"/>
                <a:gd name="T179" fmla="*/ 475 h 483"/>
                <a:gd name="T180" fmla="+- 0 6056 5576"/>
                <a:gd name="T181" fmla="*/ T180 w 608"/>
                <a:gd name="T182" fmla="+- 0 465 221"/>
                <a:gd name="T183" fmla="*/ 465 h 483"/>
                <a:gd name="T184" fmla="+- 0 6143 5576"/>
                <a:gd name="T185" fmla="*/ T184 w 608"/>
                <a:gd name="T186" fmla="+- 0 434 221"/>
                <a:gd name="T187" fmla="*/ 434 h 483"/>
                <a:gd name="T188" fmla="+- 0 6085 5576"/>
                <a:gd name="T189" fmla="*/ T188 w 608"/>
                <a:gd name="T190" fmla="+- 0 409 221"/>
                <a:gd name="T191" fmla="*/ 409 h 483"/>
                <a:gd name="T192" fmla="+- 0 5919 5576"/>
                <a:gd name="T193" fmla="*/ T192 w 608"/>
                <a:gd name="T194" fmla="+- 0 299 221"/>
                <a:gd name="T195" fmla="*/ 299 h 483"/>
                <a:gd name="T196" fmla="+- 0 5821 5576"/>
                <a:gd name="T197" fmla="*/ T196 w 608"/>
                <a:gd name="T198" fmla="+- 0 303 221"/>
                <a:gd name="T199" fmla="*/ 303 h 483"/>
                <a:gd name="T200" fmla="+- 0 5846 5576"/>
                <a:gd name="T201" fmla="*/ T200 w 608"/>
                <a:gd name="T202" fmla="+- 0 333 221"/>
                <a:gd name="T203" fmla="*/ 333 h 483"/>
                <a:gd name="T204" fmla="+- 0 5839 5576"/>
                <a:gd name="T205" fmla="*/ T204 w 608"/>
                <a:gd name="T206" fmla="+- 0 373 221"/>
                <a:gd name="T207" fmla="*/ 373 h 483"/>
                <a:gd name="T208" fmla="+- 0 5791 5576"/>
                <a:gd name="T209" fmla="*/ T208 w 608"/>
                <a:gd name="T210" fmla="+- 0 397 221"/>
                <a:gd name="T211" fmla="*/ 397 h 483"/>
                <a:gd name="T212" fmla="+- 0 5924 5576"/>
                <a:gd name="T213" fmla="*/ T212 w 608"/>
                <a:gd name="T214" fmla="+- 0 355 221"/>
                <a:gd name="T215" fmla="*/ 355 h 483"/>
                <a:gd name="T216" fmla="+- 0 5919 5576"/>
                <a:gd name="T217" fmla="*/ T216 w 608"/>
                <a:gd name="T218" fmla="+- 0 299 221"/>
                <a:gd name="T219" fmla="*/ 299 h 483"/>
                <a:gd name="T220" fmla="+- 0 5731 5576"/>
                <a:gd name="T221" fmla="*/ T220 w 608"/>
                <a:gd name="T222" fmla="+- 0 235 221"/>
                <a:gd name="T223" fmla="*/ 235 h 483"/>
                <a:gd name="T224" fmla="+- 0 5724 5576"/>
                <a:gd name="T225" fmla="*/ T224 w 608"/>
                <a:gd name="T226" fmla="+- 0 324 221"/>
                <a:gd name="T227" fmla="*/ 324 h 483"/>
                <a:gd name="T228" fmla="+- 0 5725 5576"/>
                <a:gd name="T229" fmla="*/ T228 w 608"/>
                <a:gd name="T230" fmla="+- 0 324 221"/>
                <a:gd name="T231" fmla="*/ 324 h 483"/>
                <a:gd name="T232" fmla="+- 0 5789 5576"/>
                <a:gd name="T233" fmla="*/ T232 w 608"/>
                <a:gd name="T234" fmla="+- 0 299 221"/>
                <a:gd name="T235" fmla="*/ 299 h 483"/>
                <a:gd name="T236" fmla="+- 0 5911 5576"/>
                <a:gd name="T237" fmla="*/ T236 w 608"/>
                <a:gd name="T238" fmla="+- 0 280 221"/>
                <a:gd name="T239" fmla="*/ 280 h 483"/>
                <a:gd name="T240" fmla="+- 0 5861 5576"/>
                <a:gd name="T241" fmla="*/ T240 w 608"/>
                <a:gd name="T242" fmla="+- 0 235 221"/>
                <a:gd name="T243" fmla="*/ 235 h 483"/>
                <a:gd name="T244" fmla="+- 0 5828 5576"/>
                <a:gd name="T245" fmla="*/ T244 w 608"/>
                <a:gd name="T246" fmla="+- 0 224 221"/>
                <a:gd name="T247" fmla="*/ 224 h 48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  <a:cxn ang="0">
                  <a:pos x="T225" y="T227"/>
                </a:cxn>
                <a:cxn ang="0">
                  <a:pos x="T229" y="T231"/>
                </a:cxn>
                <a:cxn ang="0">
                  <a:pos x="T233" y="T235"/>
                </a:cxn>
                <a:cxn ang="0">
                  <a:pos x="T237" y="T239"/>
                </a:cxn>
                <a:cxn ang="0">
                  <a:pos x="T241" y="T243"/>
                </a:cxn>
                <a:cxn ang="0">
                  <a:pos x="T245" y="T247"/>
                </a:cxn>
              </a:cxnLst>
              <a:rect l="0" t="0" r="r" b="b"/>
              <a:pathLst>
                <a:path w="608" h="483">
                  <a:moveTo>
                    <a:pt x="17" y="184"/>
                  </a:moveTo>
                  <a:lnTo>
                    <a:pt x="17" y="185"/>
                  </a:lnTo>
                  <a:lnTo>
                    <a:pt x="16" y="186"/>
                  </a:lnTo>
                  <a:lnTo>
                    <a:pt x="10" y="206"/>
                  </a:lnTo>
                  <a:lnTo>
                    <a:pt x="0" y="258"/>
                  </a:lnTo>
                  <a:lnTo>
                    <a:pt x="0" y="326"/>
                  </a:lnTo>
                  <a:lnTo>
                    <a:pt x="22" y="395"/>
                  </a:lnTo>
                  <a:lnTo>
                    <a:pt x="44" y="425"/>
                  </a:lnTo>
                  <a:lnTo>
                    <a:pt x="73" y="449"/>
                  </a:lnTo>
                  <a:lnTo>
                    <a:pt x="108" y="466"/>
                  </a:lnTo>
                  <a:lnTo>
                    <a:pt x="151" y="478"/>
                  </a:lnTo>
                  <a:lnTo>
                    <a:pt x="193" y="482"/>
                  </a:lnTo>
                  <a:lnTo>
                    <a:pt x="232" y="476"/>
                  </a:lnTo>
                  <a:lnTo>
                    <a:pt x="266" y="461"/>
                  </a:lnTo>
                  <a:lnTo>
                    <a:pt x="295" y="437"/>
                  </a:lnTo>
                  <a:lnTo>
                    <a:pt x="316" y="408"/>
                  </a:lnTo>
                  <a:lnTo>
                    <a:pt x="318" y="403"/>
                  </a:lnTo>
                  <a:lnTo>
                    <a:pt x="166" y="403"/>
                  </a:lnTo>
                  <a:lnTo>
                    <a:pt x="145" y="401"/>
                  </a:lnTo>
                  <a:lnTo>
                    <a:pt x="85" y="372"/>
                  </a:lnTo>
                  <a:lnTo>
                    <a:pt x="45" y="321"/>
                  </a:lnTo>
                  <a:lnTo>
                    <a:pt x="23" y="255"/>
                  </a:lnTo>
                  <a:lnTo>
                    <a:pt x="19" y="188"/>
                  </a:lnTo>
                  <a:lnTo>
                    <a:pt x="19" y="185"/>
                  </a:lnTo>
                  <a:lnTo>
                    <a:pt x="18" y="185"/>
                  </a:lnTo>
                  <a:lnTo>
                    <a:pt x="17" y="184"/>
                  </a:lnTo>
                  <a:close/>
                  <a:moveTo>
                    <a:pt x="360" y="329"/>
                  </a:moveTo>
                  <a:lnTo>
                    <a:pt x="360" y="329"/>
                  </a:lnTo>
                  <a:lnTo>
                    <a:pt x="359" y="329"/>
                  </a:lnTo>
                  <a:lnTo>
                    <a:pt x="359" y="330"/>
                  </a:lnTo>
                  <a:lnTo>
                    <a:pt x="380" y="370"/>
                  </a:lnTo>
                  <a:lnTo>
                    <a:pt x="405" y="402"/>
                  </a:lnTo>
                  <a:lnTo>
                    <a:pt x="433" y="424"/>
                  </a:lnTo>
                  <a:lnTo>
                    <a:pt x="466" y="435"/>
                  </a:lnTo>
                  <a:lnTo>
                    <a:pt x="488" y="437"/>
                  </a:lnTo>
                  <a:lnTo>
                    <a:pt x="511" y="434"/>
                  </a:lnTo>
                  <a:lnTo>
                    <a:pt x="533" y="426"/>
                  </a:lnTo>
                  <a:lnTo>
                    <a:pt x="554" y="414"/>
                  </a:lnTo>
                  <a:lnTo>
                    <a:pt x="574" y="395"/>
                  </a:lnTo>
                  <a:lnTo>
                    <a:pt x="589" y="376"/>
                  </a:lnTo>
                  <a:lnTo>
                    <a:pt x="468" y="376"/>
                  </a:lnTo>
                  <a:lnTo>
                    <a:pt x="450" y="374"/>
                  </a:lnTo>
                  <a:lnTo>
                    <a:pt x="430" y="368"/>
                  </a:lnTo>
                  <a:lnTo>
                    <a:pt x="409" y="359"/>
                  </a:lnTo>
                  <a:lnTo>
                    <a:pt x="386" y="346"/>
                  </a:lnTo>
                  <a:lnTo>
                    <a:pt x="361" y="329"/>
                  </a:lnTo>
                  <a:lnTo>
                    <a:pt x="360" y="329"/>
                  </a:lnTo>
                  <a:close/>
                  <a:moveTo>
                    <a:pt x="193" y="174"/>
                  </a:moveTo>
                  <a:lnTo>
                    <a:pt x="192" y="175"/>
                  </a:lnTo>
                  <a:lnTo>
                    <a:pt x="181" y="237"/>
                  </a:lnTo>
                  <a:lnTo>
                    <a:pt x="181" y="238"/>
                  </a:lnTo>
                  <a:lnTo>
                    <a:pt x="182" y="238"/>
                  </a:lnTo>
                  <a:lnTo>
                    <a:pt x="185" y="238"/>
                  </a:lnTo>
                  <a:lnTo>
                    <a:pt x="189" y="239"/>
                  </a:lnTo>
                  <a:lnTo>
                    <a:pt x="193" y="239"/>
                  </a:lnTo>
                  <a:lnTo>
                    <a:pt x="221" y="252"/>
                  </a:lnTo>
                  <a:lnTo>
                    <a:pt x="240" y="275"/>
                  </a:lnTo>
                  <a:lnTo>
                    <a:pt x="249" y="305"/>
                  </a:lnTo>
                  <a:lnTo>
                    <a:pt x="248" y="336"/>
                  </a:lnTo>
                  <a:lnTo>
                    <a:pt x="243" y="351"/>
                  </a:lnTo>
                  <a:lnTo>
                    <a:pt x="237" y="366"/>
                  </a:lnTo>
                  <a:lnTo>
                    <a:pt x="228" y="378"/>
                  </a:lnTo>
                  <a:lnTo>
                    <a:pt x="216" y="388"/>
                  </a:lnTo>
                  <a:lnTo>
                    <a:pt x="201" y="397"/>
                  </a:lnTo>
                  <a:lnTo>
                    <a:pt x="184" y="402"/>
                  </a:lnTo>
                  <a:lnTo>
                    <a:pt x="166" y="403"/>
                  </a:lnTo>
                  <a:lnTo>
                    <a:pt x="318" y="403"/>
                  </a:lnTo>
                  <a:lnTo>
                    <a:pt x="329" y="375"/>
                  </a:lnTo>
                  <a:lnTo>
                    <a:pt x="335" y="339"/>
                  </a:lnTo>
                  <a:lnTo>
                    <a:pt x="331" y="303"/>
                  </a:lnTo>
                  <a:lnTo>
                    <a:pt x="330" y="299"/>
                  </a:lnTo>
                  <a:lnTo>
                    <a:pt x="356" y="299"/>
                  </a:lnTo>
                  <a:lnTo>
                    <a:pt x="368" y="296"/>
                  </a:lnTo>
                  <a:lnTo>
                    <a:pt x="384" y="288"/>
                  </a:lnTo>
                  <a:lnTo>
                    <a:pt x="399" y="278"/>
                  </a:lnTo>
                  <a:lnTo>
                    <a:pt x="408" y="272"/>
                  </a:lnTo>
                  <a:lnTo>
                    <a:pt x="418" y="266"/>
                  </a:lnTo>
                  <a:lnTo>
                    <a:pt x="428" y="260"/>
                  </a:lnTo>
                  <a:lnTo>
                    <a:pt x="435" y="256"/>
                  </a:lnTo>
                  <a:lnTo>
                    <a:pt x="339" y="256"/>
                  </a:lnTo>
                  <a:lnTo>
                    <a:pt x="325" y="256"/>
                  </a:lnTo>
                  <a:lnTo>
                    <a:pt x="319" y="255"/>
                  </a:lnTo>
                  <a:lnTo>
                    <a:pt x="312" y="252"/>
                  </a:lnTo>
                  <a:lnTo>
                    <a:pt x="304" y="247"/>
                  </a:lnTo>
                  <a:lnTo>
                    <a:pt x="297" y="238"/>
                  </a:lnTo>
                  <a:lnTo>
                    <a:pt x="288" y="231"/>
                  </a:lnTo>
                  <a:lnTo>
                    <a:pt x="273" y="220"/>
                  </a:lnTo>
                  <a:lnTo>
                    <a:pt x="280" y="219"/>
                  </a:lnTo>
                  <a:lnTo>
                    <a:pt x="304" y="209"/>
                  </a:lnTo>
                  <a:lnTo>
                    <a:pt x="324" y="190"/>
                  </a:lnTo>
                  <a:lnTo>
                    <a:pt x="332" y="176"/>
                  </a:lnTo>
                  <a:lnTo>
                    <a:pt x="215" y="176"/>
                  </a:lnTo>
                  <a:lnTo>
                    <a:pt x="194" y="174"/>
                  </a:lnTo>
                  <a:lnTo>
                    <a:pt x="193" y="174"/>
                  </a:lnTo>
                  <a:close/>
                  <a:moveTo>
                    <a:pt x="592" y="244"/>
                  </a:moveTo>
                  <a:lnTo>
                    <a:pt x="480" y="244"/>
                  </a:lnTo>
                  <a:lnTo>
                    <a:pt x="491" y="245"/>
                  </a:lnTo>
                  <a:lnTo>
                    <a:pt x="505" y="249"/>
                  </a:lnTo>
                  <a:lnTo>
                    <a:pt x="516" y="258"/>
                  </a:lnTo>
                  <a:lnTo>
                    <a:pt x="524" y="271"/>
                  </a:lnTo>
                  <a:lnTo>
                    <a:pt x="529" y="288"/>
                  </a:lnTo>
                  <a:lnTo>
                    <a:pt x="531" y="305"/>
                  </a:lnTo>
                  <a:lnTo>
                    <a:pt x="529" y="324"/>
                  </a:lnTo>
                  <a:lnTo>
                    <a:pt x="522" y="342"/>
                  </a:lnTo>
                  <a:lnTo>
                    <a:pt x="511" y="359"/>
                  </a:lnTo>
                  <a:lnTo>
                    <a:pt x="499" y="368"/>
                  </a:lnTo>
                  <a:lnTo>
                    <a:pt x="485" y="374"/>
                  </a:lnTo>
                  <a:lnTo>
                    <a:pt x="468" y="376"/>
                  </a:lnTo>
                  <a:lnTo>
                    <a:pt x="589" y="376"/>
                  </a:lnTo>
                  <a:lnTo>
                    <a:pt x="590" y="374"/>
                  </a:lnTo>
                  <a:lnTo>
                    <a:pt x="601" y="349"/>
                  </a:lnTo>
                  <a:lnTo>
                    <a:pt x="607" y="323"/>
                  </a:lnTo>
                  <a:lnTo>
                    <a:pt x="607" y="295"/>
                  </a:lnTo>
                  <a:lnTo>
                    <a:pt x="603" y="270"/>
                  </a:lnTo>
                  <a:lnTo>
                    <a:pt x="595" y="247"/>
                  </a:lnTo>
                  <a:lnTo>
                    <a:pt x="592" y="244"/>
                  </a:lnTo>
                  <a:close/>
                  <a:moveTo>
                    <a:pt x="356" y="299"/>
                  </a:moveTo>
                  <a:lnTo>
                    <a:pt x="330" y="299"/>
                  </a:lnTo>
                  <a:lnTo>
                    <a:pt x="335" y="300"/>
                  </a:lnTo>
                  <a:lnTo>
                    <a:pt x="352" y="300"/>
                  </a:lnTo>
                  <a:lnTo>
                    <a:pt x="356" y="299"/>
                  </a:lnTo>
                  <a:close/>
                  <a:moveTo>
                    <a:pt x="482" y="185"/>
                  </a:moveTo>
                  <a:lnTo>
                    <a:pt x="469" y="185"/>
                  </a:lnTo>
                  <a:lnTo>
                    <a:pt x="457" y="187"/>
                  </a:lnTo>
                  <a:lnTo>
                    <a:pt x="428" y="195"/>
                  </a:lnTo>
                  <a:lnTo>
                    <a:pt x="406" y="207"/>
                  </a:lnTo>
                  <a:lnTo>
                    <a:pt x="388" y="220"/>
                  </a:lnTo>
                  <a:lnTo>
                    <a:pt x="361" y="244"/>
                  </a:lnTo>
                  <a:lnTo>
                    <a:pt x="350" y="252"/>
                  </a:lnTo>
                  <a:lnTo>
                    <a:pt x="339" y="256"/>
                  </a:lnTo>
                  <a:lnTo>
                    <a:pt x="435" y="256"/>
                  </a:lnTo>
                  <a:lnTo>
                    <a:pt x="440" y="254"/>
                  </a:lnTo>
                  <a:lnTo>
                    <a:pt x="454" y="248"/>
                  </a:lnTo>
                  <a:lnTo>
                    <a:pt x="467" y="245"/>
                  </a:lnTo>
                  <a:lnTo>
                    <a:pt x="480" y="244"/>
                  </a:lnTo>
                  <a:lnTo>
                    <a:pt x="592" y="244"/>
                  </a:lnTo>
                  <a:lnTo>
                    <a:pt x="581" y="227"/>
                  </a:lnTo>
                  <a:lnTo>
                    <a:pt x="567" y="213"/>
                  </a:lnTo>
                  <a:lnTo>
                    <a:pt x="550" y="202"/>
                  </a:lnTo>
                  <a:lnTo>
                    <a:pt x="530" y="193"/>
                  </a:lnTo>
                  <a:lnTo>
                    <a:pt x="509" y="188"/>
                  </a:lnTo>
                  <a:lnTo>
                    <a:pt x="496" y="186"/>
                  </a:lnTo>
                  <a:lnTo>
                    <a:pt x="482" y="185"/>
                  </a:lnTo>
                  <a:close/>
                  <a:moveTo>
                    <a:pt x="343" y="78"/>
                  </a:moveTo>
                  <a:lnTo>
                    <a:pt x="213" y="78"/>
                  </a:lnTo>
                  <a:lnTo>
                    <a:pt x="231" y="79"/>
                  </a:lnTo>
                  <a:lnTo>
                    <a:pt x="245" y="82"/>
                  </a:lnTo>
                  <a:lnTo>
                    <a:pt x="257" y="89"/>
                  </a:lnTo>
                  <a:lnTo>
                    <a:pt x="264" y="100"/>
                  </a:lnTo>
                  <a:lnTo>
                    <a:pt x="270" y="112"/>
                  </a:lnTo>
                  <a:lnTo>
                    <a:pt x="271" y="125"/>
                  </a:lnTo>
                  <a:lnTo>
                    <a:pt x="269" y="139"/>
                  </a:lnTo>
                  <a:lnTo>
                    <a:pt x="263" y="152"/>
                  </a:lnTo>
                  <a:lnTo>
                    <a:pt x="251" y="165"/>
                  </a:lnTo>
                  <a:lnTo>
                    <a:pt x="235" y="173"/>
                  </a:lnTo>
                  <a:lnTo>
                    <a:pt x="215" y="176"/>
                  </a:lnTo>
                  <a:lnTo>
                    <a:pt x="332" y="176"/>
                  </a:lnTo>
                  <a:lnTo>
                    <a:pt x="339" y="165"/>
                  </a:lnTo>
                  <a:lnTo>
                    <a:pt x="348" y="134"/>
                  </a:lnTo>
                  <a:lnTo>
                    <a:pt x="349" y="114"/>
                  </a:lnTo>
                  <a:lnTo>
                    <a:pt x="348" y="94"/>
                  </a:lnTo>
                  <a:lnTo>
                    <a:pt x="343" y="78"/>
                  </a:lnTo>
                  <a:close/>
                  <a:moveTo>
                    <a:pt x="216" y="0"/>
                  </a:moveTo>
                  <a:lnTo>
                    <a:pt x="186" y="4"/>
                  </a:lnTo>
                  <a:lnTo>
                    <a:pt x="155" y="14"/>
                  </a:lnTo>
                  <a:lnTo>
                    <a:pt x="122" y="28"/>
                  </a:lnTo>
                  <a:lnTo>
                    <a:pt x="122" y="29"/>
                  </a:lnTo>
                  <a:lnTo>
                    <a:pt x="148" y="103"/>
                  </a:lnTo>
                  <a:lnTo>
                    <a:pt x="149" y="103"/>
                  </a:lnTo>
                  <a:lnTo>
                    <a:pt x="171" y="90"/>
                  </a:lnTo>
                  <a:lnTo>
                    <a:pt x="193" y="82"/>
                  </a:lnTo>
                  <a:lnTo>
                    <a:pt x="213" y="78"/>
                  </a:lnTo>
                  <a:lnTo>
                    <a:pt x="343" y="78"/>
                  </a:lnTo>
                  <a:lnTo>
                    <a:pt x="343" y="76"/>
                  </a:lnTo>
                  <a:lnTo>
                    <a:pt x="335" y="59"/>
                  </a:lnTo>
                  <a:lnTo>
                    <a:pt x="322" y="41"/>
                  </a:lnTo>
                  <a:lnTo>
                    <a:pt x="305" y="26"/>
                  </a:lnTo>
                  <a:lnTo>
                    <a:pt x="285" y="14"/>
                  </a:lnTo>
                  <a:lnTo>
                    <a:pt x="262" y="6"/>
                  </a:lnTo>
                  <a:lnTo>
                    <a:pt x="257" y="4"/>
                  </a:lnTo>
                  <a:lnTo>
                    <a:pt x="252" y="3"/>
                  </a:lnTo>
                  <a:lnTo>
                    <a:pt x="247" y="2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A2A2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pic>
          <p:nvPicPr>
            <p:cNvPr id="5125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7" y="145"/>
              <a:ext cx="265" cy="2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AutoShape 4"/>
            <p:cNvSpPr>
              <a:spLocks/>
            </p:cNvSpPr>
            <p:nvPr/>
          </p:nvSpPr>
          <p:spPr bwMode="auto">
            <a:xfrm>
              <a:off x="4380" y="57"/>
              <a:ext cx="421" cy="559"/>
            </a:xfrm>
            <a:custGeom>
              <a:avLst/>
              <a:gdLst>
                <a:gd name="T0" fmla="+- 0 4660 4380"/>
                <a:gd name="T1" fmla="*/ T0 w 421"/>
                <a:gd name="T2" fmla="+- 0 57 57"/>
                <a:gd name="T3" fmla="*/ 57 h 559"/>
                <a:gd name="T4" fmla="+- 0 4585 4380"/>
                <a:gd name="T5" fmla="*/ T4 w 421"/>
                <a:gd name="T6" fmla="+- 0 67 57"/>
                <a:gd name="T7" fmla="*/ 67 h 559"/>
                <a:gd name="T8" fmla="+- 0 4519 4380"/>
                <a:gd name="T9" fmla="*/ T8 w 421"/>
                <a:gd name="T10" fmla="+- 0 95 57"/>
                <a:gd name="T11" fmla="*/ 95 h 559"/>
                <a:gd name="T12" fmla="+- 0 4462 4380"/>
                <a:gd name="T13" fmla="*/ T12 w 421"/>
                <a:gd name="T14" fmla="+- 0 139 57"/>
                <a:gd name="T15" fmla="*/ 139 h 559"/>
                <a:gd name="T16" fmla="+- 0 4418 4380"/>
                <a:gd name="T17" fmla="*/ T16 w 421"/>
                <a:gd name="T18" fmla="+- 0 195 57"/>
                <a:gd name="T19" fmla="*/ 195 h 559"/>
                <a:gd name="T20" fmla="+- 0 4390 4380"/>
                <a:gd name="T21" fmla="*/ T20 w 421"/>
                <a:gd name="T22" fmla="+- 0 262 57"/>
                <a:gd name="T23" fmla="*/ 262 h 559"/>
                <a:gd name="T24" fmla="+- 0 4380 4380"/>
                <a:gd name="T25" fmla="*/ T24 w 421"/>
                <a:gd name="T26" fmla="+- 0 337 57"/>
                <a:gd name="T27" fmla="*/ 337 h 559"/>
                <a:gd name="T28" fmla="+- 0 4390 4380"/>
                <a:gd name="T29" fmla="*/ T28 w 421"/>
                <a:gd name="T30" fmla="+- 0 411 57"/>
                <a:gd name="T31" fmla="*/ 411 h 559"/>
                <a:gd name="T32" fmla="+- 0 4418 4380"/>
                <a:gd name="T33" fmla="*/ T32 w 421"/>
                <a:gd name="T34" fmla="+- 0 478 57"/>
                <a:gd name="T35" fmla="*/ 478 h 559"/>
                <a:gd name="T36" fmla="+- 0 4462 4380"/>
                <a:gd name="T37" fmla="*/ T36 w 421"/>
                <a:gd name="T38" fmla="+- 0 534 57"/>
                <a:gd name="T39" fmla="*/ 534 h 559"/>
                <a:gd name="T40" fmla="+- 0 4519 4380"/>
                <a:gd name="T41" fmla="*/ T40 w 421"/>
                <a:gd name="T42" fmla="+- 0 578 57"/>
                <a:gd name="T43" fmla="*/ 578 h 559"/>
                <a:gd name="T44" fmla="+- 0 4585 4380"/>
                <a:gd name="T45" fmla="*/ T44 w 421"/>
                <a:gd name="T46" fmla="+- 0 606 57"/>
                <a:gd name="T47" fmla="*/ 606 h 559"/>
                <a:gd name="T48" fmla="+- 0 4660 4380"/>
                <a:gd name="T49" fmla="*/ T48 w 421"/>
                <a:gd name="T50" fmla="+- 0 616 57"/>
                <a:gd name="T51" fmla="*/ 616 h 559"/>
                <a:gd name="T52" fmla="+- 0 4698 4380"/>
                <a:gd name="T53" fmla="*/ T52 w 421"/>
                <a:gd name="T54" fmla="+- 0 613 57"/>
                <a:gd name="T55" fmla="*/ 613 h 559"/>
                <a:gd name="T56" fmla="+- 0 4734 4380"/>
                <a:gd name="T57" fmla="*/ T56 w 421"/>
                <a:gd name="T58" fmla="+- 0 606 57"/>
                <a:gd name="T59" fmla="*/ 606 h 559"/>
                <a:gd name="T60" fmla="+- 0 4768 4380"/>
                <a:gd name="T61" fmla="*/ T60 w 421"/>
                <a:gd name="T62" fmla="+- 0 594 57"/>
                <a:gd name="T63" fmla="*/ 594 h 559"/>
                <a:gd name="T64" fmla="+- 0 4796 4380"/>
                <a:gd name="T65" fmla="*/ T64 w 421"/>
                <a:gd name="T66" fmla="+- 0 580 57"/>
                <a:gd name="T67" fmla="*/ 580 h 559"/>
                <a:gd name="T68" fmla="+- 0 4767 4380"/>
                <a:gd name="T69" fmla="*/ T68 w 421"/>
                <a:gd name="T70" fmla="+- 0 580 57"/>
                <a:gd name="T71" fmla="*/ 580 h 559"/>
                <a:gd name="T72" fmla="+- 0 4689 4380"/>
                <a:gd name="T73" fmla="*/ T72 w 421"/>
                <a:gd name="T74" fmla="+- 0 568 57"/>
                <a:gd name="T75" fmla="*/ 568 h 559"/>
                <a:gd name="T76" fmla="+- 0 4623 4380"/>
                <a:gd name="T77" fmla="*/ T76 w 421"/>
                <a:gd name="T78" fmla="+- 0 533 57"/>
                <a:gd name="T79" fmla="*/ 533 h 559"/>
                <a:gd name="T80" fmla="+- 0 4570 4380"/>
                <a:gd name="T81" fmla="*/ T80 w 421"/>
                <a:gd name="T82" fmla="+- 0 481 57"/>
                <a:gd name="T83" fmla="*/ 481 h 559"/>
                <a:gd name="T84" fmla="+- 0 4535 4380"/>
                <a:gd name="T85" fmla="*/ T84 w 421"/>
                <a:gd name="T86" fmla="+- 0 414 57"/>
                <a:gd name="T87" fmla="*/ 414 h 559"/>
                <a:gd name="T88" fmla="+- 0 4523 4380"/>
                <a:gd name="T89" fmla="*/ T88 w 421"/>
                <a:gd name="T90" fmla="+- 0 337 57"/>
                <a:gd name="T91" fmla="*/ 337 h 559"/>
                <a:gd name="T92" fmla="+- 0 4535 4380"/>
                <a:gd name="T93" fmla="*/ T92 w 421"/>
                <a:gd name="T94" fmla="+- 0 259 57"/>
                <a:gd name="T95" fmla="*/ 259 h 559"/>
                <a:gd name="T96" fmla="+- 0 4570 4380"/>
                <a:gd name="T97" fmla="*/ T96 w 421"/>
                <a:gd name="T98" fmla="+- 0 192 57"/>
                <a:gd name="T99" fmla="*/ 192 h 559"/>
                <a:gd name="T100" fmla="+- 0 4623 4380"/>
                <a:gd name="T101" fmla="*/ T100 w 421"/>
                <a:gd name="T102" fmla="+- 0 140 57"/>
                <a:gd name="T103" fmla="*/ 140 h 559"/>
                <a:gd name="T104" fmla="+- 0 4689 4380"/>
                <a:gd name="T105" fmla="*/ T104 w 421"/>
                <a:gd name="T106" fmla="+- 0 105 57"/>
                <a:gd name="T107" fmla="*/ 105 h 559"/>
                <a:gd name="T108" fmla="+- 0 4767 4380"/>
                <a:gd name="T109" fmla="*/ T108 w 421"/>
                <a:gd name="T110" fmla="+- 0 93 57"/>
                <a:gd name="T111" fmla="*/ 93 h 559"/>
                <a:gd name="T112" fmla="+- 0 4796 4380"/>
                <a:gd name="T113" fmla="*/ T112 w 421"/>
                <a:gd name="T114" fmla="+- 0 93 57"/>
                <a:gd name="T115" fmla="*/ 93 h 559"/>
                <a:gd name="T116" fmla="+- 0 4768 4380"/>
                <a:gd name="T117" fmla="*/ T116 w 421"/>
                <a:gd name="T118" fmla="+- 0 79 57"/>
                <a:gd name="T119" fmla="*/ 79 h 559"/>
                <a:gd name="T120" fmla="+- 0 4734 4380"/>
                <a:gd name="T121" fmla="*/ T120 w 421"/>
                <a:gd name="T122" fmla="+- 0 67 57"/>
                <a:gd name="T123" fmla="*/ 67 h 559"/>
                <a:gd name="T124" fmla="+- 0 4698 4380"/>
                <a:gd name="T125" fmla="*/ T124 w 421"/>
                <a:gd name="T126" fmla="+- 0 60 57"/>
                <a:gd name="T127" fmla="*/ 60 h 559"/>
                <a:gd name="T128" fmla="+- 0 4660 4380"/>
                <a:gd name="T129" fmla="*/ T128 w 421"/>
                <a:gd name="T130" fmla="+- 0 57 57"/>
                <a:gd name="T131" fmla="*/ 57 h 559"/>
                <a:gd name="T132" fmla="+- 0 4800 4380"/>
                <a:gd name="T133" fmla="*/ T132 w 421"/>
                <a:gd name="T134" fmla="+- 0 578 57"/>
                <a:gd name="T135" fmla="*/ 578 h 559"/>
                <a:gd name="T136" fmla="+- 0 4789 4380"/>
                <a:gd name="T137" fmla="*/ T136 w 421"/>
                <a:gd name="T138" fmla="+- 0 580 57"/>
                <a:gd name="T139" fmla="*/ 580 h 559"/>
                <a:gd name="T140" fmla="+- 0 4778 4380"/>
                <a:gd name="T141" fmla="*/ T140 w 421"/>
                <a:gd name="T142" fmla="+- 0 580 57"/>
                <a:gd name="T143" fmla="*/ 580 h 559"/>
                <a:gd name="T144" fmla="+- 0 4796 4380"/>
                <a:gd name="T145" fmla="*/ T144 w 421"/>
                <a:gd name="T146" fmla="+- 0 580 57"/>
                <a:gd name="T147" fmla="*/ 580 h 559"/>
                <a:gd name="T148" fmla="+- 0 4800 4380"/>
                <a:gd name="T149" fmla="*/ T148 w 421"/>
                <a:gd name="T150" fmla="+- 0 578 57"/>
                <a:gd name="T151" fmla="*/ 578 h 559"/>
                <a:gd name="T152" fmla="+- 0 4796 4380"/>
                <a:gd name="T153" fmla="*/ T152 w 421"/>
                <a:gd name="T154" fmla="+- 0 93 57"/>
                <a:gd name="T155" fmla="*/ 93 h 559"/>
                <a:gd name="T156" fmla="+- 0 4778 4380"/>
                <a:gd name="T157" fmla="*/ T156 w 421"/>
                <a:gd name="T158" fmla="+- 0 93 57"/>
                <a:gd name="T159" fmla="*/ 93 h 559"/>
                <a:gd name="T160" fmla="+- 0 4789 4380"/>
                <a:gd name="T161" fmla="*/ T160 w 421"/>
                <a:gd name="T162" fmla="+- 0 93 57"/>
                <a:gd name="T163" fmla="*/ 93 h 559"/>
                <a:gd name="T164" fmla="+- 0 4800 4380"/>
                <a:gd name="T165" fmla="*/ T164 w 421"/>
                <a:gd name="T166" fmla="+- 0 95 57"/>
                <a:gd name="T167" fmla="*/ 95 h 559"/>
                <a:gd name="T168" fmla="+- 0 4796 4380"/>
                <a:gd name="T169" fmla="*/ T168 w 421"/>
                <a:gd name="T170" fmla="+- 0 93 57"/>
                <a:gd name="T171" fmla="*/ 93 h 5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</a:cxnLst>
              <a:rect l="0" t="0" r="r" b="b"/>
              <a:pathLst>
                <a:path w="421" h="559">
                  <a:moveTo>
                    <a:pt x="280" y="0"/>
                  </a:moveTo>
                  <a:lnTo>
                    <a:pt x="205" y="10"/>
                  </a:lnTo>
                  <a:lnTo>
                    <a:pt x="139" y="38"/>
                  </a:lnTo>
                  <a:lnTo>
                    <a:pt x="82" y="82"/>
                  </a:lnTo>
                  <a:lnTo>
                    <a:pt x="38" y="138"/>
                  </a:lnTo>
                  <a:lnTo>
                    <a:pt x="10" y="205"/>
                  </a:lnTo>
                  <a:lnTo>
                    <a:pt x="0" y="280"/>
                  </a:lnTo>
                  <a:lnTo>
                    <a:pt x="10" y="354"/>
                  </a:lnTo>
                  <a:lnTo>
                    <a:pt x="38" y="421"/>
                  </a:lnTo>
                  <a:lnTo>
                    <a:pt x="82" y="477"/>
                  </a:lnTo>
                  <a:lnTo>
                    <a:pt x="139" y="521"/>
                  </a:lnTo>
                  <a:lnTo>
                    <a:pt x="205" y="549"/>
                  </a:lnTo>
                  <a:lnTo>
                    <a:pt x="280" y="559"/>
                  </a:lnTo>
                  <a:lnTo>
                    <a:pt x="318" y="556"/>
                  </a:lnTo>
                  <a:lnTo>
                    <a:pt x="354" y="549"/>
                  </a:lnTo>
                  <a:lnTo>
                    <a:pt x="388" y="537"/>
                  </a:lnTo>
                  <a:lnTo>
                    <a:pt x="416" y="523"/>
                  </a:lnTo>
                  <a:lnTo>
                    <a:pt x="387" y="523"/>
                  </a:lnTo>
                  <a:lnTo>
                    <a:pt x="309" y="511"/>
                  </a:lnTo>
                  <a:lnTo>
                    <a:pt x="243" y="476"/>
                  </a:lnTo>
                  <a:lnTo>
                    <a:pt x="190" y="424"/>
                  </a:lnTo>
                  <a:lnTo>
                    <a:pt x="155" y="357"/>
                  </a:lnTo>
                  <a:lnTo>
                    <a:pt x="143" y="280"/>
                  </a:lnTo>
                  <a:lnTo>
                    <a:pt x="155" y="202"/>
                  </a:lnTo>
                  <a:lnTo>
                    <a:pt x="190" y="135"/>
                  </a:lnTo>
                  <a:lnTo>
                    <a:pt x="243" y="83"/>
                  </a:lnTo>
                  <a:lnTo>
                    <a:pt x="309" y="48"/>
                  </a:lnTo>
                  <a:lnTo>
                    <a:pt x="387" y="36"/>
                  </a:lnTo>
                  <a:lnTo>
                    <a:pt x="416" y="36"/>
                  </a:lnTo>
                  <a:lnTo>
                    <a:pt x="388" y="22"/>
                  </a:lnTo>
                  <a:lnTo>
                    <a:pt x="354" y="10"/>
                  </a:lnTo>
                  <a:lnTo>
                    <a:pt x="318" y="3"/>
                  </a:lnTo>
                  <a:lnTo>
                    <a:pt x="280" y="0"/>
                  </a:lnTo>
                  <a:close/>
                  <a:moveTo>
                    <a:pt x="420" y="521"/>
                  </a:moveTo>
                  <a:lnTo>
                    <a:pt x="409" y="523"/>
                  </a:lnTo>
                  <a:lnTo>
                    <a:pt x="398" y="523"/>
                  </a:lnTo>
                  <a:lnTo>
                    <a:pt x="416" y="523"/>
                  </a:lnTo>
                  <a:lnTo>
                    <a:pt x="420" y="521"/>
                  </a:lnTo>
                  <a:close/>
                  <a:moveTo>
                    <a:pt x="416" y="36"/>
                  </a:moveTo>
                  <a:lnTo>
                    <a:pt x="398" y="36"/>
                  </a:lnTo>
                  <a:lnTo>
                    <a:pt x="409" y="36"/>
                  </a:lnTo>
                  <a:lnTo>
                    <a:pt x="420" y="38"/>
                  </a:lnTo>
                  <a:lnTo>
                    <a:pt x="416" y="36"/>
                  </a:lnTo>
                  <a:close/>
                </a:path>
              </a:pathLst>
            </a:custGeom>
            <a:solidFill>
              <a:srgbClr val="A2A2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7" y="228"/>
              <a:ext cx="227" cy="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0"/>
              <a:ext cx="9638" cy="33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1251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 err="1" smtClean="0"/>
              <a:t>Sinziana</a:t>
            </a:r>
            <a:r>
              <a:rPr lang="sv-SE" dirty="0" smtClean="0"/>
              <a:t> Susa</a:t>
            </a:r>
            <a:endParaRPr lang="sv-SE" dirty="0"/>
          </a:p>
        </p:txBody>
      </p:sp>
      <p:sp>
        <p:nvSpPr>
          <p:cNvPr id="5" name="Platshållare för text 1"/>
          <p:cNvSpPr txBox="1">
            <a:spLocks/>
          </p:cNvSpPr>
          <p:nvPr/>
        </p:nvSpPr>
        <p:spPr>
          <a:xfrm>
            <a:off x="863582" y="527607"/>
            <a:ext cx="6843712" cy="1476374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ts val="3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5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ts val="2600"/>
              </a:lnSpc>
              <a:spcBef>
                <a:spcPts val="26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4000" dirty="0" smtClean="0">
                <a:latin typeface="+mj-lt"/>
              </a:rPr>
              <a:t>PAUS!</a:t>
            </a:r>
            <a:endParaRPr lang="sv-SE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3833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dirty="0" smtClean="0"/>
              <a:t>Tema 7: Övning &amp; Reflektion</a:t>
            </a:r>
            <a:endParaRPr lang="sv-SE" sz="4000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sz="2400" dirty="0"/>
              <a:t>Frågeställningar att reflektera och samtala kring</a:t>
            </a:r>
            <a:r>
              <a:rPr lang="sv-SE" sz="2400" dirty="0" smtClean="0"/>
              <a:t>:</a:t>
            </a:r>
          </a:p>
          <a:p>
            <a:endParaRPr lang="sv-SE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sz="2400" b="0" dirty="0"/>
              <a:t>Vad tänker du om hur svenskar ser på </a:t>
            </a:r>
            <a:r>
              <a:rPr lang="sv-SE" sz="2400" b="0" dirty="0" smtClean="0"/>
              <a:t>religion?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sz="2400" b="0" dirty="0" smtClean="0"/>
              <a:t>Har </a:t>
            </a:r>
            <a:r>
              <a:rPr lang="sv-SE" sz="2400" b="0" dirty="0"/>
              <a:t>du själv mött svenskar som inte vill prata om </a:t>
            </a:r>
            <a:r>
              <a:rPr lang="sv-SE" sz="2400" b="0" dirty="0" smtClean="0"/>
              <a:t>religion?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sz="2400" b="0" dirty="0" smtClean="0"/>
              <a:t>Vilka </a:t>
            </a:r>
            <a:r>
              <a:rPr lang="sv-SE" sz="2400" b="0" dirty="0"/>
              <a:t>är de största skillnaderna mellan hur man ser på religion i respektive hemländer och i </a:t>
            </a:r>
            <a:r>
              <a:rPr lang="sv-SE" sz="2400" b="0" dirty="0" smtClean="0"/>
              <a:t>Sverige</a:t>
            </a:r>
            <a:r>
              <a:rPr lang="sv-SE" sz="2400" b="0" dirty="0" smtClean="0"/>
              <a:t>?</a:t>
            </a:r>
            <a:endParaRPr lang="sv-SE" sz="2400" b="0" dirty="0" smtClean="0"/>
          </a:p>
        </p:txBody>
      </p:sp>
    </p:spTree>
    <p:extLst>
      <p:ext uri="{BB962C8B-B14F-4D97-AF65-F5344CB8AC3E}">
        <p14:creationId xmlns:p14="http://schemas.microsoft.com/office/powerpoint/2010/main" val="3159693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</p:spPr>
        <p:txBody>
          <a:bodyPr/>
          <a:lstStyle/>
          <a:p>
            <a:r>
              <a:rPr lang="sv-SE" sz="4000" dirty="0" smtClean="0"/>
              <a:t>Tema 7: Nästa gång</a:t>
            </a:r>
            <a:endParaRPr lang="sv-SE" sz="4000" dirty="0"/>
          </a:p>
        </p:txBody>
      </p:sp>
      <p:sp>
        <p:nvSpPr>
          <p:cNvPr id="5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r>
              <a:rPr lang="sv-SE" sz="2400" dirty="0"/>
              <a:t>Nästa träff </a:t>
            </a:r>
            <a:r>
              <a:rPr lang="sv-SE" sz="2400" dirty="0" smtClean="0"/>
              <a:t>handlar</a:t>
            </a:r>
            <a:r>
              <a:rPr lang="sv-SE" sz="2400" dirty="0" smtClean="0"/>
              <a:t> </a:t>
            </a:r>
            <a:r>
              <a:rPr lang="sv-SE" sz="2400" dirty="0"/>
              <a:t>om</a:t>
            </a:r>
            <a:r>
              <a:rPr lang="sv-SE" sz="2400" dirty="0" smtClean="0"/>
              <a:t>:</a:t>
            </a:r>
            <a:br>
              <a:rPr lang="sv-SE" sz="2400" dirty="0" smtClean="0"/>
            </a:br>
            <a:endParaRPr lang="sv-SE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0" dirty="0" smtClean="0"/>
              <a:t>Bakgrund till Sveriges historia</a:t>
            </a:r>
            <a:endParaRPr lang="sv-SE" sz="2400" b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0" dirty="0" smtClean="0"/>
              <a:t>Utmaning</a:t>
            </a:r>
            <a:endParaRPr lang="sv-SE" sz="2400" b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0" dirty="0"/>
              <a:t>Datum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0" dirty="0"/>
              <a:t>Tid</a:t>
            </a:r>
          </a:p>
          <a:p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418497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</p:spPr>
        <p:txBody>
          <a:bodyPr/>
          <a:lstStyle/>
          <a:p>
            <a:r>
              <a:rPr lang="sv-SE" sz="4000" dirty="0" smtClean="0"/>
              <a:t>Tema 7: Utcheckning</a:t>
            </a:r>
            <a:endParaRPr lang="sv-SE" sz="4000" dirty="0"/>
          </a:p>
        </p:txBody>
      </p:sp>
      <p:sp>
        <p:nvSpPr>
          <p:cNvPr id="5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r>
              <a:rPr lang="sv-SE" sz="2400" dirty="0"/>
              <a:t>Frågor att reflektera och berätta om i en runda: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v-SE" sz="2400" b="0" dirty="0"/>
              <a:t>Vad var roligast idag?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v-SE" sz="2400" b="0" dirty="0"/>
              <a:t>Vad tar du med dig från dagens träff?</a:t>
            </a:r>
          </a:p>
          <a:p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102199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4000" b="-7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 smtClean="0"/>
              <a:t>Carolyn V</a:t>
            </a:r>
            <a:endParaRPr lang="sv-SE" dirty="0"/>
          </a:p>
        </p:txBody>
      </p:sp>
      <p:sp>
        <p:nvSpPr>
          <p:cNvPr id="5" name="Platshållare för text 1"/>
          <p:cNvSpPr>
            <a:spLocks noGrp="1"/>
          </p:cNvSpPr>
          <p:nvPr>
            <p:ph type="body" sz="quarter" idx="11"/>
          </p:nvPr>
        </p:nvSpPr>
        <p:spPr>
          <a:xfrm>
            <a:off x="874340" y="312454"/>
            <a:ext cx="6843712" cy="1476374"/>
          </a:xfrm>
        </p:spPr>
        <p:txBody>
          <a:bodyPr/>
          <a:lstStyle/>
          <a:p>
            <a:r>
              <a:rPr lang="sv-SE" sz="4000" dirty="0" smtClean="0">
                <a:latin typeface="+mj-lt"/>
              </a:rPr>
              <a:t>TACK FÖR IDAG!</a:t>
            </a:r>
            <a:endParaRPr lang="sv-SE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0861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ildsida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5411C8C7-CBD3-447B-91D1-B79FA1B50A11}"/>
    </a:ext>
  </a:extLst>
</a:theme>
</file>

<file path=ppt/theme/theme2.xml><?xml version="1.0" encoding="utf-8"?>
<a:theme xmlns:a="http://schemas.openxmlformats.org/drawingml/2006/main" name="Mörklila / Ljusrosa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723E16C9-1466-4F9E-A840-48BBC7F77C17}"/>
    </a:ext>
  </a:extLst>
</a:theme>
</file>

<file path=ppt/theme/theme3.xml><?xml version="1.0" encoding="utf-8"?>
<a:theme xmlns:a="http://schemas.openxmlformats.org/drawingml/2006/main" name="Ljusrosa / Mörklila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F3180B88-8D86-48B5-B779-C3FDF85FE8EE}"/>
    </a:ext>
  </a:extLst>
</a:theme>
</file>

<file path=ppt/theme/theme4.xml><?xml version="1.0" encoding="utf-8"?>
<a:theme xmlns:a="http://schemas.openxmlformats.org/drawingml/2006/main" name="Mörkblå / Ljusorange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36419CC8-4AF8-4E83-BF48-BD39A5980CB3}"/>
    </a:ext>
  </a:extLst>
</a:theme>
</file>

<file path=ppt/theme/theme5.xml><?xml version="1.0" encoding="utf-8"?>
<a:theme xmlns:a="http://schemas.openxmlformats.org/drawingml/2006/main" name="Ljusorange / Mörkblå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A6C58F26-16AB-49C5-B5AD-5DEDA44F03A8}"/>
    </a:ext>
  </a:extLst>
</a:theme>
</file>

<file path=ppt/theme/theme6.xml><?xml version="1.0" encoding="utf-8"?>
<a:theme xmlns:a="http://schemas.openxmlformats.org/drawingml/2006/main" name="Mörklila / Ljusblå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D5B997F1-4FCA-4C80-80FA-471CF121267F}"/>
    </a:ext>
  </a:extLst>
</a:theme>
</file>

<file path=ppt/theme/theme7.xml><?xml version="1.0" encoding="utf-8"?>
<a:theme xmlns:a="http://schemas.openxmlformats.org/drawingml/2006/main" name="Ljusblå / Mörklila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5F71D424-A470-4877-A74F-07FB3D855067}"/>
    </a:ext>
  </a:extLst>
</a:theme>
</file>

<file path=ppt/theme/theme8.xml><?xml version="1.0" encoding="utf-8"?>
<a:theme xmlns:a="http://schemas.openxmlformats.org/drawingml/2006/main" name="Mörkblå / Mint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25B3A3DF-47EA-4CF9-88F2-A6DACBD8C35A}"/>
    </a:ext>
  </a:extLst>
</a:theme>
</file>

<file path=ppt/theme/theme9.xml><?xml version="1.0" encoding="utf-8"?>
<a:theme xmlns:a="http://schemas.openxmlformats.org/drawingml/2006/main" name="Mint / Mörkblå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527EF36F-C91C-45C7-B35A-7A55CCB99CB0}"/>
    </a:ext>
  </a:extLst>
</a:theme>
</file>

<file path=ppt/theme/theme10.xml><?xml version="1.0" encoding="utf-8"?>
<a:theme xmlns:a="http://schemas.openxmlformats.org/drawingml/2006/main" name="Mörklila / Ljusorange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C402189A-E682-47A4-99DB-6FC258ECA8AF}"/>
    </a:ext>
  </a:extLst>
</a:theme>
</file>

<file path=ppt/theme/theme11.xml><?xml version="1.0" encoding="utf-8"?>
<a:theme xmlns:a="http://schemas.openxmlformats.org/drawingml/2006/main" name="Ljusorange / Mörklila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C4454AAF-9CCA-46B2-9610-6C7826701747}"/>
    </a:ext>
  </a:extLst>
</a:theme>
</file>

<file path=ppt/theme/theme12.xml><?xml version="1.0" encoding="utf-8"?>
<a:theme xmlns:a="http://schemas.openxmlformats.org/drawingml/2006/main" name="Mörkblå / Ljusrosa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FA30AE6A-C361-4481-AAA4-61A4C045D5D8}"/>
    </a:ext>
  </a:ext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E7E0C09FA322248B125692A5C9B87DF" ma:contentTypeVersion="11" ma:contentTypeDescription="Skapa ett nytt dokument." ma:contentTypeScope="" ma:versionID="d94a9a608438e7fed3a923922851b5bb">
  <xsd:schema xmlns:xsd="http://www.w3.org/2001/XMLSchema" xmlns:xs="http://www.w3.org/2001/XMLSchema" xmlns:p="http://schemas.microsoft.com/office/2006/metadata/properties" xmlns:ns3="b23c8dfb-ee16-48fa-ab19-67e1dd4c743a" xmlns:ns4="e150f492-45f9-4f68-8ec2-48d4934a405a" targetNamespace="http://schemas.microsoft.com/office/2006/metadata/properties" ma:root="true" ma:fieldsID="08b3e6f77d81f390093edef418ed0d31" ns3:_="" ns4:_="">
    <xsd:import namespace="b23c8dfb-ee16-48fa-ab19-67e1dd4c743a"/>
    <xsd:import namespace="e150f492-45f9-4f68-8ec2-48d4934a405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3c8dfb-ee16-48fa-ab19-67e1dd4c74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50f492-45f9-4f68-8ec2-48d4934a405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08714D7-1C16-4161-B96C-A67C47C71A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3c8dfb-ee16-48fa-ab19-67e1dd4c743a"/>
    <ds:schemaRef ds:uri="e150f492-45f9-4f68-8ec2-48d4934a40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A1D86AD-DD85-4804-8E0E-30CF97E9607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D16D6F1-CBD7-43D3-8CC3-274401CB967A}">
  <ds:schemaRefs>
    <ds:schemaRef ds:uri="http://purl.org/dc/terms/"/>
    <ds:schemaRef ds:uri="http://schemas.openxmlformats.org/package/2006/metadata/core-properties"/>
    <ds:schemaRef ds:uri="b23c8dfb-ee16-48fa-ab19-67e1dd4c743a"/>
    <ds:schemaRef ds:uri="http://schemas.microsoft.com/office/2006/documentManagement/types"/>
    <ds:schemaRef ds:uri="e150f492-45f9-4f68-8ec2-48d4934a405a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Bilda_PPT_mall_v2</Template>
  <TotalTime>22421</TotalTime>
  <Words>654</Words>
  <Application>Microsoft Office PowerPoint</Application>
  <PresentationFormat>Bredbild</PresentationFormat>
  <Paragraphs>90</Paragraphs>
  <Slides>16</Slides>
  <Notes>6</Notes>
  <HiddenSlides>0</HiddenSlides>
  <MMClips>1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12</vt:i4>
      </vt:variant>
      <vt:variant>
        <vt:lpstr>Bildrubriker</vt:lpstr>
      </vt:variant>
      <vt:variant>
        <vt:i4>16</vt:i4>
      </vt:variant>
    </vt:vector>
  </HeadingPairs>
  <TitlesOfParts>
    <vt:vector size="31" baseType="lpstr">
      <vt:lpstr>Arial</vt:lpstr>
      <vt:lpstr>Calibri</vt:lpstr>
      <vt:lpstr>Georgia</vt:lpstr>
      <vt:lpstr>Bildsida</vt:lpstr>
      <vt:lpstr>Mörklila / Ljusrosa</vt:lpstr>
      <vt:lpstr>Ljusrosa / Mörklila</vt:lpstr>
      <vt:lpstr>Mörkblå / Ljusorange</vt:lpstr>
      <vt:lpstr>Ljusorange / Mörkblå</vt:lpstr>
      <vt:lpstr>Mörklila / Ljusblå</vt:lpstr>
      <vt:lpstr>Ljusblå / Mörklila</vt:lpstr>
      <vt:lpstr>Mörkblå / Mint</vt:lpstr>
      <vt:lpstr>Mint / Mörkblå</vt:lpstr>
      <vt:lpstr>Mörklila / Ljusorange</vt:lpstr>
      <vt:lpstr>Ljusorange / Mörklila</vt:lpstr>
      <vt:lpstr>Mörkblå / Ljusrosa</vt:lpstr>
      <vt:lpstr>PowerPoint-presentation</vt:lpstr>
      <vt:lpstr>Tema 7: Förberedelser</vt:lpstr>
      <vt:lpstr>Tema 7: Incheckning</vt:lpstr>
      <vt:lpstr>Tema 7: Dagens agenda</vt:lpstr>
      <vt:lpstr>Tema 7: Introduktion</vt:lpstr>
      <vt:lpstr>PowerPoint-presentation</vt:lpstr>
      <vt:lpstr>Tema 6: Film, religion</vt:lpstr>
      <vt:lpstr>PowerPoint-presentation</vt:lpstr>
      <vt:lpstr>Tema 7: Övning &amp; reflektion</vt:lpstr>
      <vt:lpstr>PowerPoint-presentation</vt:lpstr>
      <vt:lpstr>Tema 7: Övning &amp; Reflektion</vt:lpstr>
      <vt:lpstr>PowerPoint-presentation</vt:lpstr>
      <vt:lpstr>Tema 7: Övning &amp; Reflektion</vt:lpstr>
      <vt:lpstr>Tema 7: Nästa gång</vt:lpstr>
      <vt:lpstr>Tema 7: Utcheckning</vt:lpstr>
      <vt:lpstr>PowerPoint-presentation</vt:lpstr>
    </vt:vector>
  </TitlesOfParts>
  <Company>Studieförbundet Bilda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Bildas digitala erbjudande</dc:title>
  <dc:creator>Emelie Jönsson</dc:creator>
  <cp:lastModifiedBy>Emelie Jönsson</cp:lastModifiedBy>
  <cp:revision>117</cp:revision>
  <dcterms:created xsi:type="dcterms:W3CDTF">2019-08-16T09:07:19Z</dcterms:created>
  <dcterms:modified xsi:type="dcterms:W3CDTF">2020-07-08T08:30:29Z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0x0101008E7E0C09FA322248B125692A5C9B87DF</vt:lpwstr>
  </property>
</Properties>
</file>