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9.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10.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11.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 id="2147483669" r:id="rId5"/>
    <p:sldMasterId id="2147483673" r:id="rId6"/>
    <p:sldMasterId id="2147483677" r:id="rId7"/>
    <p:sldMasterId id="2147483705" r:id="rId8"/>
    <p:sldMasterId id="2147483681" r:id="rId9"/>
    <p:sldMasterId id="2147483685" r:id="rId10"/>
    <p:sldMasterId id="2147483689" r:id="rId11"/>
    <p:sldMasterId id="2147483709" r:id="rId12"/>
    <p:sldMasterId id="2147483693" r:id="rId13"/>
    <p:sldMasterId id="2147483697" r:id="rId14"/>
    <p:sldMasterId id="2147483701" r:id="rId15"/>
  </p:sldMasterIdLst>
  <p:notesMasterIdLst>
    <p:notesMasterId r:id="rId32"/>
  </p:notesMasterIdLst>
  <p:handoutMasterIdLst>
    <p:handoutMasterId r:id="rId33"/>
  </p:handoutMasterIdLst>
  <p:sldIdLst>
    <p:sldId id="390" r:id="rId16"/>
    <p:sldId id="391" r:id="rId17"/>
    <p:sldId id="392" r:id="rId18"/>
    <p:sldId id="393" r:id="rId19"/>
    <p:sldId id="394" r:id="rId20"/>
    <p:sldId id="395" r:id="rId21"/>
    <p:sldId id="396" r:id="rId22"/>
    <p:sldId id="397" r:id="rId23"/>
    <p:sldId id="398" r:id="rId24"/>
    <p:sldId id="399" r:id="rId25"/>
    <p:sldId id="400" r:id="rId26"/>
    <p:sldId id="401" r:id="rId27"/>
    <p:sldId id="402" r:id="rId28"/>
    <p:sldId id="403" r:id="rId29"/>
    <p:sldId id="404" r:id="rId30"/>
    <p:sldId id="405" r:id="rId3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09" autoAdjust="0"/>
    <p:restoredTop sz="91469" autoAdjust="0"/>
  </p:normalViewPr>
  <p:slideViewPr>
    <p:cSldViewPr snapToGrid="0" showGuides="1">
      <p:cViewPr varScale="1">
        <p:scale>
          <a:sx n="50" d="100"/>
          <a:sy n="50" d="100"/>
        </p:scale>
        <p:origin x="466" y="41"/>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4" d="100"/>
          <a:sy n="84" d="100"/>
        </p:scale>
        <p:origin x="297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7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Henricsson" userId="a99a0c5a-8b33-4c1b-9b01-05145eaec74c" providerId="ADAL" clId="{E11C315E-D41C-46E1-85E8-4FDEEC288681}"/>
    <pc:docChg chg="undo custSel addSld delSld modSld sldOrd delMainMaster modMainMaster">
      <pc:chgData name="Karin Henricsson" userId="a99a0c5a-8b33-4c1b-9b01-05145eaec74c" providerId="ADAL" clId="{E11C315E-D41C-46E1-85E8-4FDEEC288681}" dt="2018-11-13T10:24:42.292" v="46" actId="2696"/>
      <pc:docMkLst>
        <pc:docMk/>
      </pc:docMkLst>
      <pc:sldChg chg="del">
        <pc:chgData name="Karin Henricsson" userId="a99a0c5a-8b33-4c1b-9b01-05145eaec74c" providerId="ADAL" clId="{E11C315E-D41C-46E1-85E8-4FDEEC288681}" dt="2018-11-13T10:03:45.499" v="4" actId="2696"/>
        <pc:sldMkLst>
          <pc:docMk/>
          <pc:sldMk cId="587868144" sldId="256"/>
        </pc:sldMkLst>
      </pc:sldChg>
      <pc:sldChg chg="del">
        <pc:chgData name="Karin Henricsson" userId="a99a0c5a-8b33-4c1b-9b01-05145eaec74c" providerId="ADAL" clId="{E11C315E-D41C-46E1-85E8-4FDEEC288681}" dt="2018-11-13T10:02:49.243" v="1" actId="2696"/>
        <pc:sldMkLst>
          <pc:docMk/>
          <pc:sldMk cId="3520205101" sldId="258"/>
        </pc:sldMkLst>
      </pc:sldChg>
      <pc:sldChg chg="del">
        <pc:chgData name="Karin Henricsson" userId="a99a0c5a-8b33-4c1b-9b01-05145eaec74c" providerId="ADAL" clId="{E11C315E-D41C-46E1-85E8-4FDEEC288681}" dt="2018-11-13T10:02:25.615" v="0" actId="2696"/>
        <pc:sldMkLst>
          <pc:docMk/>
          <pc:sldMk cId="3491232797" sldId="259"/>
        </pc:sldMkLst>
      </pc:sldChg>
      <pc:sldChg chg="modSp add del ord">
        <pc:chgData name="Karin Henricsson" userId="a99a0c5a-8b33-4c1b-9b01-05145eaec74c" providerId="ADAL" clId="{E11C315E-D41C-46E1-85E8-4FDEEC288681}" dt="2018-11-13T10:04:17.720" v="26" actId="20577"/>
        <pc:sldMkLst>
          <pc:docMk/>
          <pc:sldMk cId="348324958" sldId="260"/>
        </pc:sldMkLst>
        <pc:spChg chg="mod">
          <ac:chgData name="Karin Henricsson" userId="a99a0c5a-8b33-4c1b-9b01-05145eaec74c" providerId="ADAL" clId="{E11C315E-D41C-46E1-85E8-4FDEEC288681}" dt="2018-11-13T10:04:11.355" v="15" actId="20577"/>
          <ac:spMkLst>
            <pc:docMk/>
            <pc:sldMk cId="348324958" sldId="260"/>
            <ac:spMk id="3" creationId="{5ED24644-96FC-4C65-91F7-DA9A55FFF863}"/>
          </ac:spMkLst>
        </pc:spChg>
        <pc:spChg chg="mod">
          <ac:chgData name="Karin Henricsson" userId="a99a0c5a-8b33-4c1b-9b01-05145eaec74c" providerId="ADAL" clId="{E11C315E-D41C-46E1-85E8-4FDEEC288681}" dt="2018-11-13T10:04:17.720" v="26" actId="20577"/>
          <ac:spMkLst>
            <pc:docMk/>
            <pc:sldMk cId="348324958" sldId="260"/>
            <ac:spMk id="4" creationId="{B854907F-2B1A-446D-9579-8F877F13A6B7}"/>
          </ac:spMkLst>
        </pc:spChg>
      </pc:sldChg>
      <pc:sldChg chg="addSp delSp modSp add del">
        <pc:chgData name="Karin Henricsson" userId="a99a0c5a-8b33-4c1b-9b01-05145eaec74c" providerId="ADAL" clId="{E11C315E-D41C-46E1-85E8-4FDEEC288681}" dt="2018-11-13T10:24:33.541" v="45" actId="2696"/>
        <pc:sldMkLst>
          <pc:docMk/>
          <pc:sldMk cId="1348841094" sldId="262"/>
        </pc:sldMkLst>
        <pc:spChg chg="del">
          <ac:chgData name="Karin Henricsson" userId="a99a0c5a-8b33-4c1b-9b01-05145eaec74c" providerId="ADAL" clId="{E11C315E-D41C-46E1-85E8-4FDEEC288681}" dt="2018-11-13T10:19:17.798" v="41" actId="931"/>
          <ac:spMkLst>
            <pc:docMk/>
            <pc:sldMk cId="1348841094" sldId="262"/>
            <ac:spMk id="2" creationId="{AB63D6FD-3DD7-4ED5-AECD-38CA1F8394F7}"/>
          </ac:spMkLst>
        </pc:spChg>
        <pc:spChg chg="del">
          <ac:chgData name="Karin Henricsson" userId="a99a0c5a-8b33-4c1b-9b01-05145eaec74c" providerId="ADAL" clId="{E11C315E-D41C-46E1-85E8-4FDEEC288681}" dt="2018-11-13T10:19:36.488" v="44"/>
          <ac:spMkLst>
            <pc:docMk/>
            <pc:sldMk cId="1348841094" sldId="262"/>
            <ac:spMk id="3" creationId="{875989FE-3679-41E3-885B-4536BA0ED992}"/>
          </ac:spMkLst>
        </pc:spChg>
        <pc:spChg chg="del">
          <ac:chgData name="Karin Henricsson" userId="a99a0c5a-8b33-4c1b-9b01-05145eaec74c" providerId="ADAL" clId="{E11C315E-D41C-46E1-85E8-4FDEEC288681}" dt="2018-11-13T10:19:36.488" v="44"/>
          <ac:spMkLst>
            <pc:docMk/>
            <pc:sldMk cId="1348841094" sldId="262"/>
            <ac:spMk id="4" creationId="{B4D90A6A-E17E-4E8B-B69F-6E7455A682EE}"/>
          </ac:spMkLst>
        </pc:spChg>
        <pc:spChg chg="del">
          <ac:chgData name="Karin Henricsson" userId="a99a0c5a-8b33-4c1b-9b01-05145eaec74c" providerId="ADAL" clId="{E11C315E-D41C-46E1-85E8-4FDEEC288681}" dt="2018-11-13T10:19:36.488" v="44"/>
          <ac:spMkLst>
            <pc:docMk/>
            <pc:sldMk cId="1348841094" sldId="262"/>
            <ac:spMk id="5" creationId="{8D08B65F-75F3-40C4-9053-16DBFB401906}"/>
          </ac:spMkLst>
        </pc:spChg>
        <pc:spChg chg="add del mod">
          <ac:chgData name="Karin Henricsson" userId="a99a0c5a-8b33-4c1b-9b01-05145eaec74c" providerId="ADAL" clId="{E11C315E-D41C-46E1-85E8-4FDEEC288681}" dt="2018-11-13T10:19:31.611" v="43" actId="478"/>
          <ac:spMkLst>
            <pc:docMk/>
            <pc:sldMk cId="1348841094" sldId="262"/>
            <ac:spMk id="9" creationId="{9700F77A-766D-4BE5-9FA2-0408E6A4B611}"/>
          </ac:spMkLst>
        </pc:spChg>
        <pc:spChg chg="add mod">
          <ac:chgData name="Karin Henricsson" userId="a99a0c5a-8b33-4c1b-9b01-05145eaec74c" providerId="ADAL" clId="{E11C315E-D41C-46E1-85E8-4FDEEC288681}" dt="2018-11-13T10:19:36.488" v="44"/>
          <ac:spMkLst>
            <pc:docMk/>
            <pc:sldMk cId="1348841094" sldId="262"/>
            <ac:spMk id="10" creationId="{8EC8B280-F7EC-41DA-9287-D360F4489D2C}"/>
          </ac:spMkLst>
        </pc:spChg>
        <pc:spChg chg="add mod">
          <ac:chgData name="Karin Henricsson" userId="a99a0c5a-8b33-4c1b-9b01-05145eaec74c" providerId="ADAL" clId="{E11C315E-D41C-46E1-85E8-4FDEEC288681}" dt="2018-11-13T10:19:36.488" v="44"/>
          <ac:spMkLst>
            <pc:docMk/>
            <pc:sldMk cId="1348841094" sldId="262"/>
            <ac:spMk id="11" creationId="{C1FFFFE8-8A21-45AD-8859-98282B29E8FA}"/>
          </ac:spMkLst>
        </pc:spChg>
        <pc:spChg chg="add mod">
          <ac:chgData name="Karin Henricsson" userId="a99a0c5a-8b33-4c1b-9b01-05145eaec74c" providerId="ADAL" clId="{E11C315E-D41C-46E1-85E8-4FDEEC288681}" dt="2018-11-13T10:19:36.488" v="44"/>
          <ac:spMkLst>
            <pc:docMk/>
            <pc:sldMk cId="1348841094" sldId="262"/>
            <ac:spMk id="12" creationId="{257C4611-F569-45E0-AEDC-D95CA68979A8}"/>
          </ac:spMkLst>
        </pc:spChg>
        <pc:spChg chg="add mod">
          <ac:chgData name="Karin Henricsson" userId="a99a0c5a-8b33-4c1b-9b01-05145eaec74c" providerId="ADAL" clId="{E11C315E-D41C-46E1-85E8-4FDEEC288681}" dt="2018-11-13T10:19:36.488" v="44"/>
          <ac:spMkLst>
            <pc:docMk/>
            <pc:sldMk cId="1348841094" sldId="262"/>
            <ac:spMk id="13" creationId="{05AC695C-587D-464F-ACAF-2427AE162A6E}"/>
          </ac:spMkLst>
        </pc:spChg>
        <pc:picChg chg="add del mod">
          <ac:chgData name="Karin Henricsson" userId="a99a0c5a-8b33-4c1b-9b01-05145eaec74c" providerId="ADAL" clId="{E11C315E-D41C-46E1-85E8-4FDEEC288681}" dt="2018-11-13T10:19:24.263" v="42" actId="478"/>
          <ac:picMkLst>
            <pc:docMk/>
            <pc:sldMk cId="1348841094" sldId="262"/>
            <ac:picMk id="7" creationId="{7564CBC0-40CA-4517-AC4E-E95AEAE5912D}"/>
          </ac:picMkLst>
        </pc:picChg>
      </pc:sldChg>
      <pc:sldMasterChg chg="del delSldLayout">
        <pc:chgData name="Karin Henricsson" userId="a99a0c5a-8b33-4c1b-9b01-05145eaec74c" providerId="ADAL" clId="{E11C315E-D41C-46E1-85E8-4FDEEC288681}" dt="2018-11-13T10:03:45.515" v="8" actId="2696"/>
        <pc:sldMasterMkLst>
          <pc:docMk/>
          <pc:sldMasterMk cId="2444252300" sldId="2147483648"/>
        </pc:sldMasterMkLst>
        <pc:sldLayoutChg chg="del">
          <pc:chgData name="Karin Henricsson" userId="a99a0c5a-8b33-4c1b-9b01-05145eaec74c" providerId="ADAL" clId="{E11C315E-D41C-46E1-85E8-4FDEEC288681}" dt="2018-11-13T10:03:45.499" v="6" actId="2696"/>
          <pc:sldLayoutMkLst>
            <pc:docMk/>
            <pc:sldMasterMk cId="2444252300" sldId="2147483648"/>
            <pc:sldLayoutMk cId="1671553223" sldId="2147483650"/>
          </pc:sldLayoutMkLst>
        </pc:sldLayoutChg>
        <pc:sldLayoutChg chg="del">
          <pc:chgData name="Karin Henricsson" userId="a99a0c5a-8b33-4c1b-9b01-05145eaec74c" providerId="ADAL" clId="{E11C315E-D41C-46E1-85E8-4FDEEC288681}" dt="2018-11-13T10:03:45.499" v="7" actId="2696"/>
          <pc:sldLayoutMkLst>
            <pc:docMk/>
            <pc:sldMasterMk cId="2444252300" sldId="2147483648"/>
            <pc:sldLayoutMk cId="2247774461" sldId="2147483654"/>
          </pc:sldLayoutMkLst>
        </pc:sldLayoutChg>
        <pc:sldLayoutChg chg="del">
          <pc:chgData name="Karin Henricsson" userId="a99a0c5a-8b33-4c1b-9b01-05145eaec74c" providerId="ADAL" clId="{E11C315E-D41C-46E1-85E8-4FDEEC288681}" dt="2018-11-13T10:03:45.499" v="5" actId="2696"/>
          <pc:sldLayoutMkLst>
            <pc:docMk/>
            <pc:sldMasterMk cId="2444252300" sldId="2147483648"/>
            <pc:sldLayoutMk cId="1691565664" sldId="2147483660"/>
          </pc:sldLayoutMkLst>
        </pc:sldLayoutChg>
      </pc:sldMasterChg>
      <pc:sldMasterChg chg="delSldLayout modSldLayout">
        <pc:chgData name="Karin Henricsson" userId="a99a0c5a-8b33-4c1b-9b01-05145eaec74c" providerId="ADAL" clId="{E11C315E-D41C-46E1-85E8-4FDEEC288681}" dt="2018-11-13T10:24:42.292" v="46" actId="2696"/>
        <pc:sldMasterMkLst>
          <pc:docMk/>
          <pc:sldMasterMk cId="3156605824" sldId="2147483655"/>
        </pc:sldMasterMkLst>
        <pc:sldLayoutChg chg="modSp del">
          <pc:chgData name="Karin Henricsson" userId="a99a0c5a-8b33-4c1b-9b01-05145eaec74c" providerId="ADAL" clId="{E11C315E-D41C-46E1-85E8-4FDEEC288681}" dt="2018-11-13T10:08:33.857" v="31" actId="2696"/>
          <pc:sldLayoutMkLst>
            <pc:docMk/>
            <pc:sldMasterMk cId="3156605824" sldId="2147483655"/>
            <pc:sldLayoutMk cId="923936588" sldId="2147483659"/>
          </pc:sldLayoutMkLst>
          <pc:spChg chg="mod">
            <ac:chgData name="Karin Henricsson" userId="a99a0c5a-8b33-4c1b-9b01-05145eaec74c" providerId="ADAL" clId="{E11C315E-D41C-46E1-85E8-4FDEEC288681}" dt="2018-11-13T10:06:02.619" v="27" actId="207"/>
            <ac:spMkLst>
              <pc:docMk/>
              <pc:sldMasterMk cId="3156605824" sldId="2147483655"/>
              <pc:sldLayoutMk cId="923936588" sldId="2147483659"/>
              <ac:spMk id="4" creationId="{F848DA0E-51DA-4B44-B46E-0E4E9363FB5C}"/>
            </ac:spMkLst>
          </pc:spChg>
        </pc:sldLayoutChg>
        <pc:sldLayoutChg chg="modSp setBg">
          <pc:chgData name="Karin Henricsson" userId="a99a0c5a-8b33-4c1b-9b01-05145eaec74c" providerId="ADAL" clId="{E11C315E-D41C-46E1-85E8-4FDEEC288681}" dt="2018-11-13T10:15:53.516" v="32" actId="14826"/>
          <pc:sldLayoutMkLst>
            <pc:docMk/>
            <pc:sldMasterMk cId="3156605824" sldId="2147483655"/>
            <pc:sldLayoutMk cId="1256105123" sldId="2147483713"/>
          </pc:sldLayoutMkLst>
          <pc:spChg chg="mod">
            <ac:chgData name="Karin Henricsson" userId="a99a0c5a-8b33-4c1b-9b01-05145eaec74c" providerId="ADAL" clId="{E11C315E-D41C-46E1-85E8-4FDEEC288681}" dt="2018-11-13T10:06:40.038" v="30" actId="207"/>
            <ac:spMkLst>
              <pc:docMk/>
              <pc:sldMasterMk cId="3156605824" sldId="2147483655"/>
              <pc:sldLayoutMk cId="1256105123" sldId="2147483713"/>
              <ac:spMk id="4" creationId="{F848DA0E-51DA-4B44-B46E-0E4E9363FB5C}"/>
            </ac:spMkLst>
          </pc:spChg>
          <pc:spChg chg="mod">
            <ac:chgData name="Karin Henricsson" userId="a99a0c5a-8b33-4c1b-9b01-05145eaec74c" providerId="ADAL" clId="{E11C315E-D41C-46E1-85E8-4FDEEC288681}" dt="2018-11-13T10:06:21.409" v="28" actId="207"/>
            <ac:spMkLst>
              <pc:docMk/>
              <pc:sldMasterMk cId="3156605824" sldId="2147483655"/>
              <pc:sldLayoutMk cId="1256105123" sldId="2147483713"/>
              <ac:spMk id="9" creationId="{51E3759B-A9E6-442B-9947-EC9E5596E368}"/>
            </ac:spMkLst>
          </pc:spChg>
          <pc:picChg chg="mod">
            <ac:chgData name="Karin Henricsson" userId="a99a0c5a-8b33-4c1b-9b01-05145eaec74c" providerId="ADAL" clId="{E11C315E-D41C-46E1-85E8-4FDEEC288681}" dt="2018-11-13T10:15:53.516" v="32" actId="14826"/>
            <ac:picMkLst>
              <pc:docMk/>
              <pc:sldMasterMk cId="3156605824" sldId="2147483655"/>
              <pc:sldLayoutMk cId="1256105123" sldId="2147483713"/>
              <ac:picMk id="3" creationId="{EFB481C4-0B3A-44D5-A3E1-95F4C6DD9478}"/>
            </ac:picMkLst>
          </pc:picChg>
        </pc:sldLayoutChg>
        <pc:sldLayoutChg chg="addSp delSp modSp del setBg">
          <pc:chgData name="Karin Henricsson" userId="a99a0c5a-8b33-4c1b-9b01-05145eaec74c" providerId="ADAL" clId="{E11C315E-D41C-46E1-85E8-4FDEEC288681}" dt="2018-11-13T10:24:42.292" v="46" actId="2696"/>
          <pc:sldLayoutMkLst>
            <pc:docMk/>
            <pc:sldMasterMk cId="3156605824" sldId="2147483655"/>
            <pc:sldLayoutMk cId="3378169343" sldId="2147483714"/>
          </pc:sldLayoutMkLst>
          <pc:spChg chg="add del">
            <ac:chgData name="Karin Henricsson" userId="a99a0c5a-8b33-4c1b-9b01-05145eaec74c" providerId="ADAL" clId="{E11C315E-D41C-46E1-85E8-4FDEEC288681}" dt="2018-11-13T10:18:14.397" v="35" actId="11529"/>
            <ac:spMkLst>
              <pc:docMk/>
              <pc:sldMasterMk cId="3156605824" sldId="2147483655"/>
              <pc:sldLayoutMk cId="3378169343" sldId="2147483714"/>
              <ac:spMk id="2" creationId="{CA3D6A9C-2DBB-42A9-A441-525549F1D7EA}"/>
            </ac:spMkLst>
          </pc:spChg>
          <pc:spChg chg="add mod ord">
            <ac:chgData name="Karin Henricsson" userId="a99a0c5a-8b33-4c1b-9b01-05145eaec74c" providerId="ADAL" clId="{E11C315E-D41C-46E1-85E8-4FDEEC288681}" dt="2018-11-13T10:18:48.180" v="39" actId="207"/>
            <ac:spMkLst>
              <pc:docMk/>
              <pc:sldMasterMk cId="3156605824" sldId="2147483655"/>
              <pc:sldLayoutMk cId="3378169343" sldId="2147483714"/>
              <ac:spMk id="4" creationId="{D2A3556F-1CF0-4473-B441-21542DBAB41D}"/>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DBB37C-CBAA-4965-87EE-E523B02E25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a:extLst>
              <a:ext uri="{FF2B5EF4-FFF2-40B4-BE49-F238E27FC236}">
                <a16:creationId xmlns:a16="http://schemas.microsoft.com/office/drawing/2014/main" id="{18C78BA2-4C2B-40C0-9D32-1A31316F14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ECEDF0-9E5A-4B93-BB33-076655C92D50}" type="datetimeFigureOut">
              <a:rPr lang="sv-SE" smtClean="0"/>
              <a:t>2020-07-08</a:t>
            </a:fld>
            <a:endParaRPr lang="sv-SE"/>
          </a:p>
        </p:txBody>
      </p:sp>
      <p:sp>
        <p:nvSpPr>
          <p:cNvPr id="4" name="Footer Placeholder 3">
            <a:extLst>
              <a:ext uri="{FF2B5EF4-FFF2-40B4-BE49-F238E27FC236}">
                <a16:creationId xmlns:a16="http://schemas.microsoft.com/office/drawing/2014/main" id="{6D9505C5-3084-4714-9DB0-F2228A2081B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a:extLst>
              <a:ext uri="{FF2B5EF4-FFF2-40B4-BE49-F238E27FC236}">
                <a16:creationId xmlns:a16="http://schemas.microsoft.com/office/drawing/2014/main" id="{1000EC16-39C2-4D1A-B85E-D1A645713C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E92BB6B-731C-4806-94E1-E0BA7F0ABFAF}" type="slidenum">
              <a:rPr lang="sv-SE" smtClean="0"/>
              <a:t>‹#›</a:t>
            </a:fld>
            <a:endParaRPr lang="sv-SE"/>
          </a:p>
        </p:txBody>
      </p:sp>
    </p:spTree>
    <p:extLst>
      <p:ext uri="{BB962C8B-B14F-4D97-AF65-F5344CB8AC3E}">
        <p14:creationId xmlns:p14="http://schemas.microsoft.com/office/powerpoint/2010/main" val="4044351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056EE-D95A-4832-8140-1E1F4D995216}" type="datetimeFigureOut">
              <a:rPr lang="sv-SE" smtClean="0"/>
              <a:t>2020-07-08</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A0737-10D3-4DB5-AB95-79B793162CD6}" type="slidenum">
              <a:rPr lang="sv-SE" smtClean="0"/>
              <a:t>‹#›</a:t>
            </a:fld>
            <a:endParaRPr lang="sv-SE"/>
          </a:p>
        </p:txBody>
      </p:sp>
    </p:spTree>
    <p:extLst>
      <p:ext uri="{BB962C8B-B14F-4D97-AF65-F5344CB8AC3E}">
        <p14:creationId xmlns:p14="http://schemas.microsoft.com/office/powerpoint/2010/main" val="220621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Gå</a:t>
            </a:r>
            <a:r>
              <a:rPr lang="sv-SE" baseline="0" dirty="0" smtClean="0"/>
              <a:t> en runda där alla får berätta sitt namn. Skriv in respektive deltagares namn under hjärtat.</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3</a:t>
            </a:fld>
            <a:endParaRPr lang="sv-SE"/>
          </a:p>
        </p:txBody>
      </p:sp>
    </p:spTree>
    <p:extLst>
      <p:ext uri="{BB962C8B-B14F-4D97-AF65-F5344CB8AC3E}">
        <p14:creationId xmlns:p14="http://schemas.microsoft.com/office/powerpoint/2010/main" val="2411093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Gå igenom agendan</a:t>
            </a:r>
            <a:r>
              <a:rPr lang="sv-SE" baseline="0" dirty="0" smtClean="0"/>
              <a:t> för dagen.</a:t>
            </a:r>
            <a:endParaRPr lang="sv-SE" dirty="0"/>
          </a:p>
        </p:txBody>
      </p:sp>
      <p:sp>
        <p:nvSpPr>
          <p:cNvPr id="4" name="Platshållare för bildnummer 3"/>
          <p:cNvSpPr>
            <a:spLocks noGrp="1"/>
          </p:cNvSpPr>
          <p:nvPr>
            <p:ph type="sldNum" sz="quarter" idx="10"/>
          </p:nvPr>
        </p:nvSpPr>
        <p:spPr/>
        <p:txBody>
          <a:bodyPr/>
          <a:lstStyle/>
          <a:p>
            <a:fld id="{360A0737-10D3-4DB5-AB95-79B793162CD6}" type="slidenum">
              <a:rPr lang="sv-SE" smtClean="0"/>
              <a:t>4</a:t>
            </a:fld>
            <a:endParaRPr lang="sv-SE"/>
          </a:p>
        </p:txBody>
      </p:sp>
    </p:spTree>
    <p:extLst>
      <p:ext uri="{BB962C8B-B14F-4D97-AF65-F5344CB8AC3E}">
        <p14:creationId xmlns:p14="http://schemas.microsoft.com/office/powerpoint/2010/main" val="849823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smtClean="0">
                <a:solidFill>
                  <a:schemeClr val="tx1"/>
                </a:solidFill>
                <a:effectLst/>
                <a:latin typeface="+mn-lt"/>
                <a:ea typeface="+mn-ea"/>
                <a:cs typeface="+mn-cs"/>
              </a:rPr>
              <a:t>Gör </a:t>
            </a:r>
            <a:r>
              <a:rPr lang="sv-SE" sz="1200" kern="1200" dirty="0" smtClean="0">
                <a:solidFill>
                  <a:schemeClr val="tx1"/>
                </a:solidFill>
                <a:effectLst/>
                <a:latin typeface="+mn-lt"/>
                <a:ea typeface="+mn-ea"/>
                <a:cs typeface="+mn-cs"/>
              </a:rPr>
              <a:t>en runda där deltagarna får berätta vad de svarat på veckans utmaning. Du fördelar ordet.</a:t>
            </a:r>
          </a:p>
        </p:txBody>
      </p:sp>
      <p:sp>
        <p:nvSpPr>
          <p:cNvPr id="4" name="Platshållare för bildnummer 3"/>
          <p:cNvSpPr>
            <a:spLocks noGrp="1"/>
          </p:cNvSpPr>
          <p:nvPr>
            <p:ph type="sldNum" sz="quarter" idx="10"/>
          </p:nvPr>
        </p:nvSpPr>
        <p:spPr/>
        <p:txBody>
          <a:bodyPr/>
          <a:lstStyle/>
          <a:p>
            <a:fld id="{360A0737-10D3-4DB5-AB95-79B793162CD6}" type="slidenum">
              <a:rPr lang="sv-SE" smtClean="0"/>
              <a:t>6</a:t>
            </a:fld>
            <a:endParaRPr lang="sv-SE"/>
          </a:p>
        </p:txBody>
      </p:sp>
    </p:spTree>
    <p:extLst>
      <p:ext uri="{BB962C8B-B14F-4D97-AF65-F5344CB8AC3E}">
        <p14:creationId xmlns:p14="http://schemas.microsoft.com/office/powerpoint/2010/main" val="2123280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Spela filmen i helskärmsläge direkt</a:t>
            </a:r>
            <a:r>
              <a:rPr lang="sv-SE" baseline="0" dirty="0" smtClean="0"/>
              <a:t> genom presentationen eller kopiera länken till filmen och klistra in i möteschatten. Då kan deltagarna själva se på filmen och välja egen textning. OBS! Om du spelar filmen från din dator/presentationen, kom ihåg att bocka i rutan ”inkludera systemljud” när du delar din skärm för att deltagarna ska höra ljudet i filmen.</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7</a:t>
            </a:fld>
            <a:endParaRPr lang="sv-SE"/>
          </a:p>
        </p:txBody>
      </p:sp>
    </p:spTree>
    <p:extLst>
      <p:ext uri="{BB962C8B-B14F-4D97-AF65-F5344CB8AC3E}">
        <p14:creationId xmlns:p14="http://schemas.microsoft.com/office/powerpoint/2010/main" val="484887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Skriv ner vad deltagarna berättar eller</a:t>
            </a:r>
            <a:r>
              <a:rPr lang="sv-SE" baseline="0" dirty="0" smtClean="0"/>
              <a:t> skriver i chatten</a:t>
            </a:r>
            <a:r>
              <a:rPr lang="sv-SE" dirty="0" smtClean="0"/>
              <a:t> om jämställdhet.</a:t>
            </a:r>
            <a:r>
              <a:rPr lang="sv-SE" baseline="0" dirty="0" smtClean="0"/>
              <a:t> Passa på att förankra vad de olika orden betyder. Antingen kan deltagarna själva berätta vad de skrivit annars kan du läsa upp svaren i möteschatten.</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9</a:t>
            </a:fld>
            <a:endParaRPr lang="sv-SE"/>
          </a:p>
        </p:txBody>
      </p:sp>
    </p:spTree>
    <p:extLst>
      <p:ext uri="{BB962C8B-B14F-4D97-AF65-F5344CB8AC3E}">
        <p14:creationId xmlns:p14="http://schemas.microsoft.com/office/powerpoint/2010/main" val="2101896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Be deltagarna, antingen i storgrupp eller via smågrupper i exempelvis Zoom </a:t>
            </a:r>
            <a:r>
              <a:rPr lang="sv-SE" sz="1200" kern="1200" dirty="0" err="1" smtClean="0">
                <a:solidFill>
                  <a:schemeClr val="tx1"/>
                </a:solidFill>
                <a:effectLst/>
                <a:latin typeface="+mn-lt"/>
                <a:ea typeface="+mn-ea"/>
                <a:cs typeface="+mn-cs"/>
              </a:rPr>
              <a:t>breakout</a:t>
            </a:r>
            <a:r>
              <a:rPr lang="sv-SE" sz="1200" kern="1200" dirty="0" smtClean="0">
                <a:solidFill>
                  <a:schemeClr val="tx1"/>
                </a:solidFill>
                <a:effectLst/>
                <a:latin typeface="+mn-lt"/>
                <a:ea typeface="+mn-ea"/>
                <a:cs typeface="+mn-cs"/>
              </a:rPr>
              <a:t> </a:t>
            </a:r>
            <a:r>
              <a:rPr lang="sv-SE" sz="1200" kern="1200" dirty="0" err="1" smtClean="0">
                <a:solidFill>
                  <a:schemeClr val="tx1"/>
                </a:solidFill>
                <a:effectLst/>
                <a:latin typeface="+mn-lt"/>
                <a:ea typeface="+mn-ea"/>
                <a:cs typeface="+mn-cs"/>
              </a:rPr>
              <a:t>rooms</a:t>
            </a:r>
            <a:r>
              <a:rPr lang="sv-SE" sz="1200" kern="1200" dirty="0" smtClean="0">
                <a:solidFill>
                  <a:schemeClr val="tx1"/>
                </a:solidFill>
                <a:effectLst/>
                <a:latin typeface="+mn-lt"/>
                <a:ea typeface="+mn-ea"/>
                <a:cs typeface="+mn-cs"/>
              </a:rPr>
              <a:t> diskutera de olika orden och vad de betyder, för dem, i stort. Gör sedan en runda där alla får berätta vad de tänker om orden. Om ni gör </a:t>
            </a:r>
            <a:r>
              <a:rPr lang="sv-SE" sz="1200" kern="1200" dirty="0" err="1" smtClean="0">
                <a:solidFill>
                  <a:schemeClr val="tx1"/>
                </a:solidFill>
                <a:effectLst/>
                <a:latin typeface="+mn-lt"/>
                <a:ea typeface="+mn-ea"/>
                <a:cs typeface="+mn-cs"/>
              </a:rPr>
              <a:t>breakout</a:t>
            </a:r>
            <a:r>
              <a:rPr lang="sv-SE" sz="1200" kern="1200" dirty="0" smtClean="0">
                <a:solidFill>
                  <a:schemeClr val="tx1"/>
                </a:solidFill>
                <a:effectLst/>
                <a:latin typeface="+mn-lt"/>
                <a:ea typeface="+mn-ea"/>
                <a:cs typeface="+mn-cs"/>
              </a:rPr>
              <a:t> </a:t>
            </a:r>
            <a:r>
              <a:rPr lang="sv-SE" sz="1200" kern="1200" dirty="0" err="1" smtClean="0">
                <a:solidFill>
                  <a:schemeClr val="tx1"/>
                </a:solidFill>
                <a:effectLst/>
                <a:latin typeface="+mn-lt"/>
                <a:ea typeface="+mn-ea"/>
                <a:cs typeface="+mn-cs"/>
              </a:rPr>
              <a:t>rooms</a:t>
            </a:r>
            <a:r>
              <a:rPr lang="sv-SE" sz="1200" kern="1200" dirty="0" smtClean="0">
                <a:solidFill>
                  <a:schemeClr val="tx1"/>
                </a:solidFill>
                <a:effectLst/>
                <a:latin typeface="+mn-lt"/>
                <a:ea typeface="+mn-ea"/>
                <a:cs typeface="+mn-cs"/>
              </a:rPr>
              <a:t>, kom ihåg att bestämma en tid när ni samlas igen. Då kan förslagsvis en representant från gruppen berätta vad gruppen samtalat om.</a:t>
            </a:r>
            <a:endParaRPr lang="sv-SE" dirty="0"/>
          </a:p>
        </p:txBody>
      </p:sp>
      <p:sp>
        <p:nvSpPr>
          <p:cNvPr id="4" name="Platshållare för bildnummer 3"/>
          <p:cNvSpPr>
            <a:spLocks noGrp="1"/>
          </p:cNvSpPr>
          <p:nvPr>
            <p:ph type="sldNum" sz="quarter" idx="10"/>
          </p:nvPr>
        </p:nvSpPr>
        <p:spPr/>
        <p:txBody>
          <a:bodyPr/>
          <a:lstStyle/>
          <a:p>
            <a:fld id="{360A0737-10D3-4DB5-AB95-79B793162CD6}" type="slidenum">
              <a:rPr lang="sv-SE" smtClean="0"/>
              <a:t>11</a:t>
            </a:fld>
            <a:endParaRPr lang="sv-SE"/>
          </a:p>
        </p:txBody>
      </p:sp>
    </p:spTree>
    <p:extLst>
      <p:ext uri="{BB962C8B-B14F-4D97-AF65-F5344CB8AC3E}">
        <p14:creationId xmlns:p14="http://schemas.microsoft.com/office/powerpoint/2010/main" val="4231053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Avsluta med att tacka deltagarna för vad de bidragit med under träffen och berätta om temat och filmen för nästa träff. Vi föreslår att det är tema och film ”Religion”.</a:t>
            </a:r>
          </a:p>
          <a:p>
            <a:r>
              <a:rPr lang="sv-SE" sz="1200" kern="1200" dirty="0" smtClean="0">
                <a:solidFill>
                  <a:schemeClr val="tx1"/>
                </a:solidFill>
                <a:effectLst/>
                <a:latin typeface="+mn-lt"/>
                <a:ea typeface="+mn-ea"/>
                <a:cs typeface="+mn-cs"/>
              </a:rPr>
              <a:t>Berätta vad utmaningen är till nästa gång. Utmaning hittar du förslag på under Förberedelser på nästa tema. Bekräfta också datum och tid för er nästa träff.</a:t>
            </a:r>
          </a:p>
        </p:txBody>
      </p:sp>
      <p:sp>
        <p:nvSpPr>
          <p:cNvPr id="4" name="Platshållare för bildnummer 3"/>
          <p:cNvSpPr>
            <a:spLocks noGrp="1"/>
          </p:cNvSpPr>
          <p:nvPr>
            <p:ph type="sldNum" sz="quarter" idx="10"/>
          </p:nvPr>
        </p:nvSpPr>
        <p:spPr/>
        <p:txBody>
          <a:bodyPr/>
          <a:lstStyle/>
          <a:p>
            <a:fld id="{360A0737-10D3-4DB5-AB95-79B793162CD6}" type="slidenum">
              <a:rPr lang="sv-SE" smtClean="0"/>
              <a:t>14</a:t>
            </a:fld>
            <a:endParaRPr lang="sv-SE"/>
          </a:p>
        </p:txBody>
      </p:sp>
    </p:spTree>
    <p:extLst>
      <p:ext uri="{BB962C8B-B14F-4D97-AF65-F5344CB8AC3E}">
        <p14:creationId xmlns:p14="http://schemas.microsoft.com/office/powerpoint/2010/main" val="11041329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ild + Bild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19522" y="765175"/>
            <a:ext cx="1505715" cy="725425"/>
          </a:xfrm>
          <a:prstGeom prst="rect">
            <a:avLst/>
          </a:prstGeom>
        </p:spPr>
      </p:pic>
      <p:sp>
        <p:nvSpPr>
          <p:cNvPr id="5" name="Text Placeholder 6">
            <a:extLst>
              <a:ext uri="{FF2B5EF4-FFF2-40B4-BE49-F238E27FC236}">
                <a16:creationId xmlns:a16="http://schemas.microsoft.com/office/drawing/2014/main" id="{E1670D8E-8AE4-4EDA-ABEC-7CECA7A660D3}"/>
              </a:ext>
            </a:extLst>
          </p:cNvPr>
          <p:cNvSpPr>
            <a:spLocks noGrp="1"/>
          </p:cNvSpPr>
          <p:nvPr>
            <p:ph type="body" sz="quarter" idx="11" hasCustomPrompt="1"/>
          </p:nvPr>
        </p:nvSpPr>
        <p:spPr>
          <a:xfrm>
            <a:off x="766763" y="4680059"/>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a:solidFill>
                  <a:schemeClr val="bg1"/>
                </a:solidFill>
              </a:defRPr>
            </a:lvl1pPr>
          </a:lstStyle>
          <a:p>
            <a:pPr lvl="0"/>
            <a:r>
              <a:rPr lang="en-US" dirty="0" err="1"/>
              <a:t>Bildtext</a:t>
            </a:r>
            <a:endParaRPr lang="en-US" dirty="0"/>
          </a:p>
        </p:txBody>
      </p:sp>
      <p:sp>
        <p:nvSpPr>
          <p:cNvPr id="9" name="Text Placeholder 6">
            <a:extLst>
              <a:ext uri="{FF2B5EF4-FFF2-40B4-BE49-F238E27FC236}">
                <a16:creationId xmlns:a16="http://schemas.microsoft.com/office/drawing/2014/main" id="{611C27FD-60F3-4CEB-9D72-0677382FD66A}"/>
              </a:ext>
            </a:extLst>
          </p:cNvPr>
          <p:cNvSpPr>
            <a:spLocks noGrp="1"/>
          </p:cNvSpPr>
          <p:nvPr>
            <p:ph type="body" sz="quarter" idx="13" hasCustomPrompt="1"/>
          </p:nvPr>
        </p:nvSpPr>
        <p:spPr>
          <a:xfrm>
            <a:off x="9134475" y="5813001"/>
            <a:ext cx="2290763" cy="144000"/>
          </a:xfrm>
          <a:prstGeom prst="rect">
            <a:avLst/>
          </a:prstGeom>
        </p:spPr>
        <p:txBody>
          <a:bodyPr lIns="0" tIns="0" rIns="0" bIns="0" anchor="t" anchorCtr="0"/>
          <a:lstStyle>
            <a:lvl1pPr marL="0" marR="0" indent="0" algn="r" defTabSz="914400" rtl="0" eaLnBrk="1" fontAlgn="auto" latinLnBrk="0" hangingPunct="1">
              <a:lnSpc>
                <a:spcPts val="1300"/>
              </a:lnSpc>
              <a:spcBef>
                <a:spcPts val="0"/>
              </a:spcBef>
              <a:spcAft>
                <a:spcPts val="0"/>
              </a:spcAft>
              <a:buClrTx/>
              <a:buSzTx/>
              <a:buFontTx/>
              <a:buNone/>
              <a:tabLst/>
              <a:defRPr sz="1100" b="1">
                <a:solidFill>
                  <a:schemeClr val="bg1"/>
                </a:solidFill>
              </a:defRPr>
            </a:lvl1pPr>
          </a:lstStyle>
          <a:p>
            <a:pPr lvl="0"/>
            <a:r>
              <a:rPr lang="en-US" dirty="0" err="1"/>
              <a:t>Fotograf</a:t>
            </a:r>
            <a:r>
              <a:rPr lang="en-US" dirty="0"/>
              <a:t> </a:t>
            </a:r>
          </a:p>
        </p:txBody>
      </p:sp>
      <p:sp>
        <p:nvSpPr>
          <p:cNvPr id="10" name="Text Placeholder 6">
            <a:extLst>
              <a:ext uri="{FF2B5EF4-FFF2-40B4-BE49-F238E27FC236}">
                <a16:creationId xmlns:a16="http://schemas.microsoft.com/office/drawing/2014/main" id="{BA11379B-1A83-4916-8E6F-C3B25C5FB825}"/>
              </a:ext>
            </a:extLst>
          </p:cNvPr>
          <p:cNvSpPr>
            <a:spLocks noGrp="1"/>
          </p:cNvSpPr>
          <p:nvPr>
            <p:ph type="body" sz="quarter" idx="15" hasCustomPrompt="1"/>
          </p:nvPr>
        </p:nvSpPr>
        <p:spPr>
          <a:xfrm>
            <a:off x="9134475" y="5966577"/>
            <a:ext cx="2290763" cy="144000"/>
          </a:xfrm>
          <a:prstGeom prst="rect">
            <a:avLst/>
          </a:prstGeom>
        </p:spPr>
        <p:txBody>
          <a:bodyPr lIns="0" tIns="0" rIns="0" bIns="0" anchor="t" anchorCtr="0"/>
          <a:lstStyle>
            <a:lvl1pPr marL="0" marR="0" indent="0" algn="r" defTabSz="914400" rtl="0" eaLnBrk="1" fontAlgn="auto" latinLnBrk="0" hangingPunct="1">
              <a:lnSpc>
                <a:spcPts val="1300"/>
              </a:lnSpc>
              <a:spcBef>
                <a:spcPts val="0"/>
              </a:spcBef>
              <a:spcAft>
                <a:spcPts val="0"/>
              </a:spcAft>
              <a:buClrTx/>
              <a:buSzTx/>
              <a:buFontTx/>
              <a:buNone/>
              <a:tabLst/>
              <a:defRPr sz="1100" b="0">
                <a:solidFill>
                  <a:schemeClr val="bg1"/>
                </a:solidFill>
              </a:defRPr>
            </a:lvl1pPr>
          </a:lstStyle>
          <a:p>
            <a:pPr lvl="0"/>
            <a:r>
              <a:rPr lang="en-US" dirty="0" err="1"/>
              <a:t>Namn</a:t>
            </a:r>
            <a:r>
              <a:rPr lang="en-US" dirty="0"/>
              <a:t> </a:t>
            </a:r>
            <a:r>
              <a:rPr lang="en-US" dirty="0" err="1"/>
              <a:t>Efternamn</a:t>
            </a:r>
            <a:r>
              <a:rPr lang="en-US" dirty="0"/>
              <a:t> </a:t>
            </a:r>
          </a:p>
        </p:txBody>
      </p:sp>
    </p:spTree>
    <p:extLst>
      <p:ext uri="{BB962C8B-B14F-4D97-AF65-F5344CB8AC3E}">
        <p14:creationId xmlns:p14="http://schemas.microsoft.com/office/powerpoint/2010/main" val="70059797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ldsi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6800" y="5367399"/>
            <a:ext cx="1505715" cy="725425"/>
          </a:xfrm>
          <a:prstGeom prst="rect">
            <a:avLst/>
          </a:prstGeom>
        </p:spPr>
      </p:pic>
      <p:sp>
        <p:nvSpPr>
          <p:cNvPr id="6" name="Text Placeholder 6">
            <a:extLst>
              <a:ext uri="{FF2B5EF4-FFF2-40B4-BE49-F238E27FC236}">
                <a16:creationId xmlns:a16="http://schemas.microsoft.com/office/drawing/2014/main" id="{68542941-9C47-4EB3-B5AF-729CE57E3B41}"/>
              </a:ext>
            </a:extLst>
          </p:cNvPr>
          <p:cNvSpPr>
            <a:spLocks noGrp="1"/>
          </p:cNvSpPr>
          <p:nvPr>
            <p:ph type="body" sz="quarter" idx="13" hasCustomPrompt="1"/>
          </p:nvPr>
        </p:nvSpPr>
        <p:spPr>
          <a:xfrm>
            <a:off x="766800" y="765176"/>
            <a:ext cx="2290763" cy="144000"/>
          </a:xfrm>
          <a:prstGeom prst="rect">
            <a:avLst/>
          </a:prstGeom>
        </p:spPr>
        <p:txBody>
          <a:bodyPr lIns="0" tIns="0" rIns="0" bIns="0" anchor="t" anchorCtr="0"/>
          <a:lstStyle>
            <a:lvl1pPr marL="0" marR="0" indent="0" algn="l" defTabSz="914400" rtl="0" eaLnBrk="1" fontAlgn="auto" latinLnBrk="0" hangingPunct="1">
              <a:lnSpc>
                <a:spcPts val="1300"/>
              </a:lnSpc>
              <a:spcBef>
                <a:spcPts val="0"/>
              </a:spcBef>
              <a:spcAft>
                <a:spcPts val="0"/>
              </a:spcAft>
              <a:buClrTx/>
              <a:buSzTx/>
              <a:buFontTx/>
              <a:buNone/>
              <a:tabLst/>
              <a:defRPr sz="1100" b="1">
                <a:solidFill>
                  <a:srgbClr val="000000"/>
                </a:solidFill>
              </a:defRPr>
            </a:lvl1pPr>
          </a:lstStyle>
          <a:p>
            <a:pPr lvl="0"/>
            <a:r>
              <a:rPr lang="en-US" dirty="0" err="1"/>
              <a:t>Fotograf</a:t>
            </a:r>
            <a:r>
              <a:rPr lang="en-US" dirty="0"/>
              <a:t> </a:t>
            </a:r>
          </a:p>
        </p:txBody>
      </p:sp>
      <p:sp>
        <p:nvSpPr>
          <p:cNvPr id="10" name="Text Placeholder 6">
            <a:extLst>
              <a:ext uri="{FF2B5EF4-FFF2-40B4-BE49-F238E27FC236}">
                <a16:creationId xmlns:a16="http://schemas.microsoft.com/office/drawing/2014/main" id="{56B32142-54C3-490C-A6DD-3276AF969F9E}"/>
              </a:ext>
            </a:extLst>
          </p:cNvPr>
          <p:cNvSpPr>
            <a:spLocks noGrp="1"/>
          </p:cNvSpPr>
          <p:nvPr>
            <p:ph type="body" sz="quarter" idx="15" hasCustomPrompt="1"/>
          </p:nvPr>
        </p:nvSpPr>
        <p:spPr>
          <a:xfrm>
            <a:off x="766800" y="918752"/>
            <a:ext cx="2290763" cy="144000"/>
          </a:xfrm>
          <a:prstGeom prst="rect">
            <a:avLst/>
          </a:prstGeom>
        </p:spPr>
        <p:txBody>
          <a:bodyPr lIns="0" tIns="0" rIns="0" bIns="0" anchor="t" anchorCtr="0"/>
          <a:lstStyle>
            <a:lvl1pPr marL="0" marR="0" indent="0" algn="l" defTabSz="914400" rtl="0" eaLnBrk="1" fontAlgn="auto" latinLnBrk="0" hangingPunct="1">
              <a:lnSpc>
                <a:spcPts val="1300"/>
              </a:lnSpc>
              <a:spcBef>
                <a:spcPts val="0"/>
              </a:spcBef>
              <a:spcAft>
                <a:spcPts val="0"/>
              </a:spcAft>
              <a:buClrTx/>
              <a:buSzTx/>
              <a:buFontTx/>
              <a:buNone/>
              <a:tabLst/>
              <a:defRPr sz="1100" b="0">
                <a:solidFill>
                  <a:srgbClr val="000000"/>
                </a:solidFill>
              </a:defRPr>
            </a:lvl1pPr>
          </a:lstStyle>
          <a:p>
            <a:pPr lvl="0"/>
            <a:r>
              <a:rPr lang="en-US" dirty="0" err="1"/>
              <a:t>Namn</a:t>
            </a:r>
            <a:r>
              <a:rPr lang="en-US" dirty="0"/>
              <a:t> </a:t>
            </a:r>
            <a:r>
              <a:rPr lang="en-US" dirty="0" err="1"/>
              <a:t>Efternamn</a:t>
            </a:r>
            <a:r>
              <a:rPr lang="en-US" dirty="0"/>
              <a:t> </a:t>
            </a:r>
          </a:p>
        </p:txBody>
      </p:sp>
    </p:spTree>
    <p:extLst>
      <p:ext uri="{BB962C8B-B14F-4D97-AF65-F5344CB8AC3E}">
        <p14:creationId xmlns:p14="http://schemas.microsoft.com/office/powerpoint/2010/main" val="223307311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llustration (Mint / Mörkblå)">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848DA0E-51DA-4B44-B46E-0E4E9363FB5C}"/>
              </a:ext>
            </a:extLst>
          </p:cNvPr>
          <p:cNvSpPr>
            <a:spLocks noGrp="1"/>
          </p:cNvSpPr>
          <p:nvPr>
            <p:ph type="pic" sz="quarter" idx="10"/>
          </p:nvPr>
        </p:nvSpPr>
        <p:spPr>
          <a:xfrm>
            <a:off x="2914650" y="257175"/>
            <a:ext cx="6372225" cy="6362700"/>
          </a:xfrm>
          <a:prstGeom prst="rect">
            <a:avLst/>
          </a:prstGeom>
        </p:spPr>
        <p:txBody>
          <a:bodyPr/>
          <a:lstStyle>
            <a:lvl1pPr>
              <a:defRPr>
                <a:solidFill>
                  <a:schemeClr val="accent3"/>
                </a:solidFill>
              </a:defRPr>
            </a:lvl1pPr>
          </a:lstStyle>
          <a:p>
            <a:r>
              <a:rPr lang="sv-SE" smtClean="0"/>
              <a:t>Klicka på ikonen för att lägga till en bild</a:t>
            </a:r>
            <a:endParaRPr lang="sv-SE" dirty="0"/>
          </a:p>
        </p:txBody>
      </p:sp>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19523" y="5367399"/>
            <a:ext cx="1505715" cy="725425"/>
          </a:xfrm>
          <a:prstGeom prst="rect">
            <a:avLst/>
          </a:prstGeom>
        </p:spPr>
      </p:pic>
      <p:sp>
        <p:nvSpPr>
          <p:cNvPr id="9" name="TextBox 8">
            <a:extLst>
              <a:ext uri="{FF2B5EF4-FFF2-40B4-BE49-F238E27FC236}">
                <a16:creationId xmlns:a16="http://schemas.microsoft.com/office/drawing/2014/main" id="{51E3759B-A9E6-442B-9947-EC9E5596E368}"/>
              </a:ext>
            </a:extLst>
          </p:cNvPr>
          <p:cNvSpPr txBox="1"/>
          <p:nvPr userDrawn="1"/>
        </p:nvSpPr>
        <p:spPr>
          <a:xfrm>
            <a:off x="766763" y="5486089"/>
            <a:ext cx="3924507" cy="677108"/>
          </a:xfrm>
          <a:prstGeom prst="rect">
            <a:avLst/>
          </a:prstGeom>
          <a:noFill/>
        </p:spPr>
        <p:txBody>
          <a:bodyPr wrap="square" lIns="0" tIns="0" rIns="0" bIns="0" rtlCol="0">
            <a:spAutoFit/>
          </a:bodyPr>
          <a:lstStyle/>
          <a:p>
            <a:r>
              <a:rPr lang="sv-SE" sz="2200" dirty="0">
                <a:solidFill>
                  <a:schemeClr val="accent3"/>
                </a:solidFill>
              </a:rPr>
              <a:t>Läs mer på</a:t>
            </a:r>
          </a:p>
          <a:p>
            <a:r>
              <a:rPr lang="sv-SE" sz="2200" b="1" dirty="0">
                <a:solidFill>
                  <a:schemeClr val="accent3"/>
                </a:solidFill>
              </a:rPr>
              <a:t>www.bilda.nu</a:t>
            </a:r>
          </a:p>
        </p:txBody>
      </p:sp>
    </p:spTree>
    <p:extLst>
      <p:ext uri="{BB962C8B-B14F-4D97-AF65-F5344CB8AC3E}">
        <p14:creationId xmlns:p14="http://schemas.microsoft.com/office/powerpoint/2010/main" val="1256105123"/>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404895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640894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38963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546153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191336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02952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380338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588523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070808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3841537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082216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755056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645162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443152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67073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748781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7070833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7094303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819790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277857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152595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42941444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295936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140589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8379500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024520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804860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ubri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4905666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 och Tex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29748927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ast Text">
    <p:bg>
      <p:bgPr>
        <a:solidFill>
          <a:schemeClr val="tx2"/>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66932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6045451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23575143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0897588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7.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5.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7.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5" Type="http://schemas.openxmlformats.org/officeDocument/2006/relationships/image" Target="../media/image8.png"/><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5" Type="http://schemas.openxmlformats.org/officeDocument/2006/relationships/image" Target="../media/image7.png"/><Relationship Id="rId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660582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713" r:id="rId3"/>
  </p:sldLayoutIdLst>
  <p:hf sldNum="0" hdr="0" ftr="0" dt="0"/>
  <p:txStyles>
    <p:titleStyle>
      <a:lvl1pPr algn="l" defTabSz="914400" rtl="0" eaLnBrk="1" latinLnBrk="0" hangingPunct="1">
        <a:lnSpc>
          <a:spcPts val="52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ts val="2600"/>
        </a:lnSpc>
        <a:spcBef>
          <a:spcPts val="0"/>
        </a:spcBef>
        <a:buFontTx/>
        <a:buNone/>
        <a:defRPr sz="2200" b="1" kern="1200">
          <a:solidFill>
            <a:schemeClr val="tx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139">
          <p15:clr>
            <a:srgbClr val="F26B43"/>
          </p15:clr>
        </p15:guide>
        <p15:guide id="6" orient="horz" pos="29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26332093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14256952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p:hf sldNum="0" hdr="0" ftr="0" dt="0"/>
  <p:txStyles>
    <p:titleStyle>
      <a:lvl1pPr algn="l" defTabSz="914400" rtl="0" eaLnBrk="1" latinLnBrk="0" hangingPunct="1">
        <a:lnSpc>
          <a:spcPts val="6800"/>
        </a:lnSpc>
        <a:spcBef>
          <a:spcPct val="0"/>
        </a:spcBef>
        <a:buNone/>
        <a:defRPr sz="6400" b="1" kern="1200">
          <a:solidFill>
            <a:schemeClr val="accent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33181535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191824479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Lst>
  <p:hf sldNum="0" hdr="0" ftr="0" dt="0"/>
  <p:txStyles>
    <p:titleStyle>
      <a:lvl1pPr algn="l" defTabSz="914400" rtl="0" eaLnBrk="1" latinLnBrk="0" hangingPunct="1">
        <a:lnSpc>
          <a:spcPts val="6800"/>
        </a:lnSpc>
        <a:spcBef>
          <a:spcPct val="0"/>
        </a:spcBef>
        <a:buNone/>
        <a:defRPr sz="6400" b="1" kern="1200">
          <a:solidFill>
            <a:schemeClr val="accent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50922299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99852177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Lst>
  <p:hf sldNum="0" hdr="0" ftr="0" dt="0"/>
  <p:txStyles>
    <p:titleStyle>
      <a:lvl1pPr algn="l" defTabSz="914400" rtl="0" eaLnBrk="1" latinLnBrk="0" hangingPunct="1">
        <a:lnSpc>
          <a:spcPts val="6800"/>
        </a:lnSpc>
        <a:spcBef>
          <a:spcPct val="0"/>
        </a:spcBef>
        <a:buNone/>
        <a:defRPr sz="6400" b="1" kern="1200">
          <a:solidFill>
            <a:schemeClr val="accent4"/>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4"/>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58601779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17510051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Lst>
  <p:hf sldNum="0" hdr="0" ftr="0" dt="0"/>
  <p:txStyles>
    <p:titleStyle>
      <a:lvl1pPr algn="l" defTabSz="914400" rtl="0" eaLnBrk="1" latinLnBrk="0" hangingPunct="1">
        <a:lnSpc>
          <a:spcPts val="6800"/>
        </a:lnSpc>
        <a:spcBef>
          <a:spcPct val="0"/>
        </a:spcBef>
        <a:buNone/>
        <a:defRPr sz="6400" b="1" kern="1200">
          <a:solidFill>
            <a:schemeClr val="accent3"/>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3"/>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410628854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83951363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Lst>
  <p:hf sldNum="0" hdr="0" ftr="0" dt="0"/>
  <p:txStyles>
    <p:titleStyle>
      <a:lvl1pPr algn="l" defTabSz="914400" rtl="0" eaLnBrk="1" latinLnBrk="0" hangingPunct="1">
        <a:lnSpc>
          <a:spcPts val="6800"/>
        </a:lnSpc>
        <a:spcBef>
          <a:spcPct val="0"/>
        </a:spcBef>
        <a:buNone/>
        <a:defRPr sz="6400" b="1" kern="1200">
          <a:solidFill>
            <a:schemeClr val="accent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84609776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3.xml"/><Relationship Id="rId1" Type="http://schemas.openxmlformats.org/officeDocument/2006/relationships/video" Target="https://player.vimeo.com/video/184806994?title=0&amp;byline=0&amp;portrait=0" TargetMode="External"/><Relationship Id="rId5" Type="http://schemas.openxmlformats.org/officeDocument/2006/relationships/hyperlink" Target="https://vimeo.com/184806994"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9000" b="-6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Alex Jackman</a:t>
            </a:r>
            <a:endParaRPr lang="sv-SE" dirty="0"/>
          </a:p>
        </p:txBody>
      </p:sp>
      <p:sp>
        <p:nvSpPr>
          <p:cNvPr id="5" name="Platshållare för text 1"/>
          <p:cNvSpPr txBox="1">
            <a:spLocks/>
          </p:cNvSpPr>
          <p:nvPr/>
        </p:nvSpPr>
        <p:spPr>
          <a:xfrm>
            <a:off x="336456" y="0"/>
            <a:ext cx="6843712" cy="2011198"/>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sv-SE" sz="4000" dirty="0" smtClean="0">
                <a:latin typeface="+mj-lt"/>
              </a:rPr>
              <a:t>Välkommen!</a:t>
            </a:r>
          </a:p>
          <a:p>
            <a:pPr>
              <a:lnSpc>
                <a:spcPct val="100000"/>
              </a:lnSpc>
            </a:pPr>
            <a:r>
              <a:rPr lang="sv-SE" sz="4000" dirty="0" smtClean="0">
                <a:latin typeface="+mj-lt"/>
              </a:rPr>
              <a:t>Tema 6: Jämställdhet</a:t>
            </a:r>
            <a:endParaRPr lang="sv-SE" sz="4000" dirty="0">
              <a:latin typeface="+mj-lt"/>
            </a:endParaRPr>
          </a:p>
        </p:txBody>
      </p:sp>
    </p:spTree>
    <p:extLst>
      <p:ext uri="{BB962C8B-B14F-4D97-AF65-F5344CB8AC3E}">
        <p14:creationId xmlns:p14="http://schemas.microsoft.com/office/powerpoint/2010/main" val="10699810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a:spLocks noGrp="1"/>
          </p:cNvSpPr>
          <p:nvPr>
            <p:ph type="title"/>
          </p:nvPr>
        </p:nvSpPr>
        <p:spPr>
          <a:xfrm>
            <a:off x="767751" y="728663"/>
            <a:ext cx="10662249" cy="920756"/>
          </a:xfrm>
        </p:spPr>
        <p:txBody>
          <a:bodyPr/>
          <a:lstStyle/>
          <a:p>
            <a:r>
              <a:rPr lang="sv-SE" sz="4000" dirty="0" smtClean="0"/>
              <a:t>Tema 6: Förberedelser</a:t>
            </a:r>
            <a:endParaRPr lang="sv-SE" sz="4000" dirty="0"/>
          </a:p>
        </p:txBody>
      </p:sp>
      <p:sp>
        <p:nvSpPr>
          <p:cNvPr id="5" name="Platshållare för text 2"/>
          <p:cNvSpPr>
            <a:spLocks noGrp="1"/>
          </p:cNvSpPr>
          <p:nvPr>
            <p:ph type="body" sz="quarter" idx="10"/>
          </p:nvPr>
        </p:nvSpPr>
        <p:spPr>
          <a:xfrm>
            <a:off x="766763" y="1916112"/>
            <a:ext cx="10658475" cy="3025776"/>
          </a:xfrm>
        </p:spPr>
        <p:txBody>
          <a:bodyPr/>
          <a:lstStyle/>
          <a:p>
            <a:r>
              <a:rPr lang="sv-SE" sz="2400" dirty="0" smtClean="0"/>
              <a:t>För vår träff idag behöver vi:</a:t>
            </a:r>
            <a:br>
              <a:rPr lang="sv-SE" sz="2400" dirty="0" smtClean="0"/>
            </a:br>
            <a:endParaRPr lang="sv-SE" sz="2400" dirty="0" smtClean="0"/>
          </a:p>
          <a:p>
            <a:pPr marL="457200" indent="-457200">
              <a:buFont typeface="Arial" panose="020B0604020202020204" pitchFamily="34" charset="0"/>
              <a:buChar char="•"/>
            </a:pPr>
            <a:r>
              <a:rPr lang="sv-SE" sz="2400" b="0" dirty="0" smtClean="0"/>
              <a:t>Ha papper och penna framme</a:t>
            </a:r>
          </a:p>
          <a:p>
            <a:pPr marL="457200" indent="-457200">
              <a:buFont typeface="Arial" panose="020B0604020202020204" pitchFamily="34" charset="0"/>
              <a:buChar char="•"/>
            </a:pPr>
            <a:r>
              <a:rPr lang="sv-SE" sz="2400" b="0" dirty="0" smtClean="0"/>
              <a:t>Ha svarat på veckans utmaning</a:t>
            </a:r>
          </a:p>
        </p:txBody>
      </p:sp>
    </p:spTree>
    <p:extLst>
      <p:ext uri="{BB962C8B-B14F-4D97-AF65-F5344CB8AC3E}">
        <p14:creationId xmlns:p14="http://schemas.microsoft.com/office/powerpoint/2010/main" val="346628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6"/>
          <p:cNvSpPr>
            <a:spLocks noGrp="1"/>
          </p:cNvSpPr>
          <p:nvPr>
            <p:ph type="title"/>
          </p:nvPr>
        </p:nvSpPr>
        <p:spPr>
          <a:xfrm>
            <a:off x="767751" y="728663"/>
            <a:ext cx="10662249" cy="920756"/>
          </a:xfrm>
        </p:spPr>
        <p:txBody>
          <a:bodyPr/>
          <a:lstStyle/>
          <a:p>
            <a:r>
              <a:rPr lang="sv-SE" sz="4000" dirty="0" smtClean="0"/>
              <a:t>Tema 6: Incheckning</a:t>
            </a:r>
            <a:endParaRPr lang="sv-SE" sz="4000" dirty="0"/>
          </a:p>
        </p:txBody>
      </p:sp>
      <p:sp>
        <p:nvSpPr>
          <p:cNvPr id="5" name="Google Shape;66;p15"/>
          <p:cNvSpPr/>
          <p:nvPr/>
        </p:nvSpPr>
        <p:spPr>
          <a:xfrm>
            <a:off x="2816060" y="29691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67;p15"/>
          <p:cNvSpPr/>
          <p:nvPr/>
        </p:nvSpPr>
        <p:spPr>
          <a:xfrm>
            <a:off x="3854435" y="217520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8;p15"/>
          <p:cNvSpPr/>
          <p:nvPr/>
        </p:nvSpPr>
        <p:spPr>
          <a:xfrm>
            <a:off x="5013535" y="169780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9;p15"/>
          <p:cNvSpPr/>
          <p:nvPr/>
        </p:nvSpPr>
        <p:spPr>
          <a:xfrm>
            <a:off x="6172648" y="19105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70;p15"/>
          <p:cNvSpPr/>
          <p:nvPr/>
        </p:nvSpPr>
        <p:spPr>
          <a:xfrm>
            <a:off x="7263210" y="24882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71;p15"/>
          <p:cNvSpPr/>
          <p:nvPr/>
        </p:nvSpPr>
        <p:spPr>
          <a:xfrm>
            <a:off x="7263210" y="47956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2;p15"/>
          <p:cNvSpPr/>
          <p:nvPr/>
        </p:nvSpPr>
        <p:spPr>
          <a:xfrm>
            <a:off x="8082385" y="36156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3;p15"/>
          <p:cNvSpPr/>
          <p:nvPr/>
        </p:nvSpPr>
        <p:spPr>
          <a:xfrm>
            <a:off x="2404660" y="43193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4;p15"/>
          <p:cNvSpPr/>
          <p:nvPr/>
        </p:nvSpPr>
        <p:spPr>
          <a:xfrm>
            <a:off x="3454535" y="49947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5;p15"/>
          <p:cNvSpPr/>
          <p:nvPr/>
        </p:nvSpPr>
        <p:spPr>
          <a:xfrm>
            <a:off x="4668335" y="54477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76;p15"/>
          <p:cNvSpPr/>
          <p:nvPr/>
        </p:nvSpPr>
        <p:spPr>
          <a:xfrm>
            <a:off x="6046323" y="524793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77;p15"/>
          <p:cNvSpPr txBox="1"/>
          <p:nvPr/>
        </p:nvSpPr>
        <p:spPr>
          <a:xfrm>
            <a:off x="3750585" y="31154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17" name="Google Shape;78;p15"/>
          <p:cNvSpPr txBox="1"/>
          <p:nvPr/>
        </p:nvSpPr>
        <p:spPr>
          <a:xfrm>
            <a:off x="2685860" y="38650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dirty="0"/>
              <a:t>Namn</a:t>
            </a:r>
            <a:endParaRPr dirty="0"/>
          </a:p>
        </p:txBody>
      </p:sp>
      <p:sp>
        <p:nvSpPr>
          <p:cNvPr id="18" name="Google Shape;79;p15"/>
          <p:cNvSpPr txBox="1"/>
          <p:nvPr/>
        </p:nvSpPr>
        <p:spPr>
          <a:xfrm>
            <a:off x="2274460" y="51678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19" name="Google Shape;80;p15"/>
          <p:cNvSpPr txBox="1"/>
          <p:nvPr/>
        </p:nvSpPr>
        <p:spPr>
          <a:xfrm>
            <a:off x="3324335" y="59349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0" name="Google Shape;81;p15"/>
          <p:cNvSpPr txBox="1"/>
          <p:nvPr/>
        </p:nvSpPr>
        <p:spPr>
          <a:xfrm>
            <a:off x="4538135" y="63149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1" name="Google Shape;82;p15"/>
          <p:cNvSpPr txBox="1"/>
          <p:nvPr/>
        </p:nvSpPr>
        <p:spPr>
          <a:xfrm>
            <a:off x="5916110" y="618813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2" name="Google Shape;83;p15"/>
          <p:cNvSpPr txBox="1"/>
          <p:nvPr/>
        </p:nvSpPr>
        <p:spPr>
          <a:xfrm>
            <a:off x="7133010" y="57358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3" name="Google Shape;84;p15"/>
          <p:cNvSpPr txBox="1"/>
          <p:nvPr/>
        </p:nvSpPr>
        <p:spPr>
          <a:xfrm>
            <a:off x="7952185" y="45688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4" name="Google Shape;85;p15"/>
          <p:cNvSpPr txBox="1"/>
          <p:nvPr/>
        </p:nvSpPr>
        <p:spPr>
          <a:xfrm>
            <a:off x="7133010" y="342845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dirty="0"/>
              <a:t>Namn</a:t>
            </a:r>
            <a:endParaRPr dirty="0"/>
          </a:p>
        </p:txBody>
      </p:sp>
      <p:sp>
        <p:nvSpPr>
          <p:cNvPr id="25" name="Google Shape;86;p15"/>
          <p:cNvSpPr txBox="1"/>
          <p:nvPr/>
        </p:nvSpPr>
        <p:spPr>
          <a:xfrm>
            <a:off x="6042448" y="285075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6" name="Google Shape;87;p15"/>
          <p:cNvSpPr txBox="1"/>
          <p:nvPr/>
        </p:nvSpPr>
        <p:spPr>
          <a:xfrm>
            <a:off x="4883335" y="26380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Tree>
    <p:extLst>
      <p:ext uri="{BB962C8B-B14F-4D97-AF65-F5344CB8AC3E}">
        <p14:creationId xmlns:p14="http://schemas.microsoft.com/office/powerpoint/2010/main" val="9798226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a:spLocks noGrp="1"/>
          </p:cNvSpPr>
          <p:nvPr>
            <p:ph type="title"/>
          </p:nvPr>
        </p:nvSpPr>
        <p:spPr>
          <a:xfrm>
            <a:off x="767751" y="728663"/>
            <a:ext cx="10662249" cy="920756"/>
          </a:xfrm>
        </p:spPr>
        <p:txBody>
          <a:bodyPr/>
          <a:lstStyle/>
          <a:p>
            <a:r>
              <a:rPr lang="sv-SE" sz="4000" dirty="0" smtClean="0"/>
              <a:t>Tema 6: Dagens agenda</a:t>
            </a:r>
            <a:endParaRPr lang="sv-SE" sz="4000" dirty="0"/>
          </a:p>
        </p:txBody>
      </p:sp>
      <p:sp>
        <p:nvSpPr>
          <p:cNvPr id="5" name="Platshållare för text 2"/>
          <p:cNvSpPr>
            <a:spLocks noGrp="1"/>
          </p:cNvSpPr>
          <p:nvPr>
            <p:ph type="body" sz="quarter" idx="10"/>
          </p:nvPr>
        </p:nvSpPr>
        <p:spPr>
          <a:xfrm>
            <a:off x="766763" y="1916112"/>
            <a:ext cx="10658475" cy="3025776"/>
          </a:xfrm>
        </p:spPr>
        <p:txBody>
          <a:bodyPr numCol="2"/>
          <a:lstStyle/>
          <a:p>
            <a:r>
              <a:rPr lang="sv-SE" sz="2400" dirty="0" smtClean="0"/>
              <a:t>Idag ska vi göra följande:</a:t>
            </a:r>
          </a:p>
          <a:p>
            <a:endParaRPr lang="sv-SE" sz="2400" b="0" dirty="0" smtClean="0"/>
          </a:p>
          <a:p>
            <a:r>
              <a:rPr lang="sv-SE" sz="2400" b="0" dirty="0"/>
              <a:t>☑️ Förberedelser</a:t>
            </a:r>
          </a:p>
          <a:p>
            <a:r>
              <a:rPr lang="sv-SE" sz="2400" b="0" dirty="0"/>
              <a:t>💬 </a:t>
            </a:r>
            <a:r>
              <a:rPr lang="sv-SE" sz="2400" b="0" dirty="0" smtClean="0"/>
              <a:t>Incheckning</a:t>
            </a:r>
          </a:p>
          <a:p>
            <a:r>
              <a:rPr lang="sv-SE" sz="2400" b="0" dirty="0" smtClean="0"/>
              <a:t>🎧 </a:t>
            </a:r>
            <a:r>
              <a:rPr lang="sv-SE" sz="2400" b="0" dirty="0"/>
              <a:t>Dagens </a:t>
            </a:r>
            <a:r>
              <a:rPr lang="sv-SE" sz="2400" b="0" dirty="0" smtClean="0"/>
              <a:t>agenda</a:t>
            </a:r>
            <a:endParaRPr lang="sv-SE" sz="2400" b="0" dirty="0"/>
          </a:p>
          <a:p>
            <a:r>
              <a:rPr lang="sv-SE" sz="2400" b="0" dirty="0"/>
              <a:t>💬 </a:t>
            </a:r>
            <a:r>
              <a:rPr lang="sv-SE" sz="2400" b="0" dirty="0" smtClean="0"/>
              <a:t>Veckans utmaning </a:t>
            </a:r>
            <a:endParaRPr lang="sv-SE" sz="2400" b="0" dirty="0"/>
          </a:p>
          <a:p>
            <a:r>
              <a:rPr lang="sv-SE" sz="2400" b="0" dirty="0"/>
              <a:t>🎧 </a:t>
            </a:r>
            <a:r>
              <a:rPr lang="sv-SE" sz="2400" b="0" dirty="0" smtClean="0"/>
              <a:t>Film</a:t>
            </a:r>
            <a:endParaRPr lang="sv-SE" sz="2400" b="0" dirty="0"/>
          </a:p>
          <a:p>
            <a:r>
              <a:rPr lang="sv-SE" sz="2400" b="0" dirty="0"/>
              <a:t>💬 </a:t>
            </a:r>
            <a:r>
              <a:rPr lang="sv-SE" sz="2400" b="0" dirty="0" smtClean="0"/>
              <a:t>Ordlista</a:t>
            </a:r>
            <a:endParaRPr lang="sv-SE" sz="2400" b="0" dirty="0"/>
          </a:p>
          <a:p>
            <a:endParaRPr lang="sv-SE" sz="2400" b="0" dirty="0" smtClean="0"/>
          </a:p>
          <a:p>
            <a:endParaRPr lang="sv-SE" sz="2400" b="0" dirty="0"/>
          </a:p>
          <a:p>
            <a:endParaRPr lang="sv-SE" sz="2400" b="0" dirty="0" smtClean="0"/>
          </a:p>
          <a:p>
            <a:endParaRPr lang="sv-SE" sz="2400" b="0" dirty="0" smtClean="0"/>
          </a:p>
          <a:p>
            <a:r>
              <a:rPr lang="sv-SE" sz="2400" b="0" dirty="0" smtClean="0"/>
              <a:t>☕ Paus</a:t>
            </a:r>
            <a:endParaRPr lang="sv-SE" sz="2400" b="0" dirty="0"/>
          </a:p>
          <a:p>
            <a:r>
              <a:rPr lang="sv-SE" sz="2400" b="0" dirty="0"/>
              <a:t>✎ </a:t>
            </a:r>
            <a:r>
              <a:rPr lang="sv-SE" sz="2400" b="0" dirty="0" smtClean="0"/>
              <a:t>Övning &amp; Reflektion</a:t>
            </a:r>
            <a:endParaRPr lang="sv-SE" sz="2400" b="0" dirty="0"/>
          </a:p>
          <a:p>
            <a:r>
              <a:rPr lang="sv-SE" sz="2400" b="0" dirty="0"/>
              <a:t>☕ </a:t>
            </a:r>
            <a:r>
              <a:rPr lang="sv-SE" sz="2400" b="0" dirty="0" smtClean="0"/>
              <a:t>Paus</a:t>
            </a:r>
            <a:endParaRPr lang="sv-SE" sz="2400" b="0" dirty="0"/>
          </a:p>
          <a:p>
            <a:r>
              <a:rPr lang="sv-SE" sz="2400" b="0" dirty="0"/>
              <a:t>✎ </a:t>
            </a:r>
            <a:r>
              <a:rPr lang="sv-SE" sz="2400" b="0" dirty="0" smtClean="0"/>
              <a:t>Övning &amp; Reflektion</a:t>
            </a:r>
            <a:endParaRPr lang="sv-SE" sz="2400" b="0" dirty="0"/>
          </a:p>
          <a:p>
            <a:r>
              <a:rPr lang="sv-SE" sz="2400" b="0" dirty="0"/>
              <a:t>🎧 Nästa </a:t>
            </a:r>
            <a:r>
              <a:rPr lang="sv-SE" sz="2400" b="0" dirty="0" smtClean="0"/>
              <a:t>gång </a:t>
            </a:r>
            <a:endParaRPr lang="sv-SE" sz="2400" b="0" dirty="0"/>
          </a:p>
          <a:p>
            <a:r>
              <a:rPr lang="sv-SE" sz="2400" b="0" dirty="0"/>
              <a:t>💬 </a:t>
            </a:r>
            <a:r>
              <a:rPr lang="sv-SE" sz="2400" b="0" dirty="0" smtClean="0"/>
              <a:t>Utcheckning</a:t>
            </a:r>
            <a:endParaRPr lang="sv-SE" sz="2400" b="0" dirty="0"/>
          </a:p>
          <a:p>
            <a:endParaRPr lang="sv-SE" sz="2400" dirty="0" smtClean="0"/>
          </a:p>
          <a:p>
            <a:endParaRPr lang="sv-SE" sz="2400" dirty="0"/>
          </a:p>
        </p:txBody>
      </p:sp>
    </p:spTree>
    <p:extLst>
      <p:ext uri="{BB962C8B-B14F-4D97-AF65-F5344CB8AC3E}">
        <p14:creationId xmlns:p14="http://schemas.microsoft.com/office/powerpoint/2010/main" val="24602325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6: Introduktion Jämställdhet</a:t>
            </a:r>
            <a:endParaRPr lang="sv-SE" sz="4000" dirty="0"/>
          </a:p>
        </p:txBody>
      </p:sp>
      <p:sp>
        <p:nvSpPr>
          <p:cNvPr id="3" name="Platshållare för text 2"/>
          <p:cNvSpPr>
            <a:spLocks noGrp="1"/>
          </p:cNvSpPr>
          <p:nvPr>
            <p:ph type="body" sz="quarter" idx="10"/>
          </p:nvPr>
        </p:nvSpPr>
        <p:spPr/>
        <p:txBody>
          <a:bodyPr/>
          <a:lstStyle/>
          <a:p>
            <a:r>
              <a:rPr lang="sv-SE" sz="2400" dirty="0" smtClean="0"/>
              <a:t>Om jämställdhet:</a:t>
            </a:r>
          </a:p>
          <a:p>
            <a:endParaRPr lang="sv-SE" sz="2400" dirty="0"/>
          </a:p>
          <a:p>
            <a:r>
              <a:rPr lang="sv-SE" sz="2400" b="0" dirty="0"/>
              <a:t>I Sverige har alla medborgare enligt lag samma rättigheter, oavsett om de är män, kvinnor, var de är födda, vilken sexuell läggning de har eller om de är funktionshindrande. Alla är lika inför lagen. </a:t>
            </a:r>
          </a:p>
        </p:txBody>
      </p:sp>
    </p:spTree>
    <p:extLst>
      <p:ext uri="{BB962C8B-B14F-4D97-AF65-F5344CB8AC3E}">
        <p14:creationId xmlns:p14="http://schemas.microsoft.com/office/powerpoint/2010/main" val="66732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Glenn Carstens Peters</a:t>
            </a:r>
            <a:endParaRPr lang="sv-SE" dirty="0"/>
          </a:p>
        </p:txBody>
      </p:sp>
      <p:sp>
        <p:nvSpPr>
          <p:cNvPr id="5" name="Platshållare för text 1"/>
          <p:cNvSpPr txBox="1">
            <a:spLocks/>
          </p:cNvSpPr>
          <p:nvPr/>
        </p:nvSpPr>
        <p:spPr>
          <a:xfrm>
            <a:off x="712975" y="183363"/>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dirty="0" smtClean="0">
                <a:latin typeface="+mj-lt"/>
              </a:rPr>
              <a:t>Veckans utmaning</a:t>
            </a:r>
            <a:endParaRPr lang="sv-SE" sz="4000" dirty="0">
              <a:latin typeface="+mj-lt"/>
            </a:endParaRPr>
          </a:p>
        </p:txBody>
      </p:sp>
    </p:spTree>
    <p:extLst>
      <p:ext uri="{BB962C8B-B14F-4D97-AF65-F5344CB8AC3E}">
        <p14:creationId xmlns:p14="http://schemas.microsoft.com/office/powerpoint/2010/main" val="13367377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45979" y="140835"/>
            <a:ext cx="10662249" cy="920756"/>
          </a:xfrm>
        </p:spPr>
        <p:txBody>
          <a:bodyPr/>
          <a:lstStyle/>
          <a:p>
            <a:r>
              <a:rPr lang="sv-SE" sz="4000" dirty="0" smtClean="0"/>
              <a:t>Tema 6: Film, jämställdhet</a:t>
            </a:r>
            <a:endParaRPr lang="sv-SE" sz="4000" dirty="0"/>
          </a:p>
        </p:txBody>
      </p:sp>
      <p:pic>
        <p:nvPicPr>
          <p:cNvPr id="4" name="184806994"/>
          <p:cNvPicPr>
            <a:picLocks noRot="1" noChangeAspect="1"/>
          </p:cNvPicPr>
          <p:nvPr>
            <a:videoFile r:link="rId1"/>
          </p:nvPr>
        </p:nvPicPr>
        <p:blipFill>
          <a:blip r:embed="rId4"/>
          <a:stretch>
            <a:fillRect/>
          </a:stretch>
        </p:blipFill>
        <p:spPr>
          <a:xfrm>
            <a:off x="1974501" y="979716"/>
            <a:ext cx="8242998" cy="4637314"/>
          </a:xfrm>
          <a:prstGeom prst="rect">
            <a:avLst/>
          </a:prstGeom>
        </p:spPr>
      </p:pic>
      <p:sp>
        <p:nvSpPr>
          <p:cNvPr id="5" name="Platshållare för text 2"/>
          <p:cNvSpPr>
            <a:spLocks noGrp="1"/>
          </p:cNvSpPr>
          <p:nvPr>
            <p:ph type="body" sz="quarter" idx="10"/>
          </p:nvPr>
        </p:nvSpPr>
        <p:spPr>
          <a:xfrm>
            <a:off x="4868609" y="5756590"/>
            <a:ext cx="2460531" cy="461328"/>
          </a:xfrm>
        </p:spPr>
        <p:txBody>
          <a:bodyPr/>
          <a:lstStyle/>
          <a:p>
            <a:r>
              <a:rPr lang="sv-SE" dirty="0" smtClean="0">
                <a:hlinkClick r:id="rId5"/>
              </a:rPr>
              <a:t>Länk till filmen</a:t>
            </a:r>
            <a:endParaRPr lang="sv-SE" dirty="0"/>
          </a:p>
        </p:txBody>
      </p:sp>
    </p:spTree>
    <p:extLst>
      <p:ext uri="{BB962C8B-B14F-4D97-AF65-F5344CB8AC3E}">
        <p14:creationId xmlns:p14="http://schemas.microsoft.com/office/powerpoint/2010/main" val="11598138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4000" b="-34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Mohammed </a:t>
            </a:r>
            <a:r>
              <a:rPr lang="sv-SE" dirty="0" err="1" smtClean="0"/>
              <a:t>Alorabi</a:t>
            </a:r>
            <a:endParaRPr lang="sv-SE" dirty="0"/>
          </a:p>
        </p:txBody>
      </p:sp>
      <p:sp>
        <p:nvSpPr>
          <p:cNvPr id="5" name="Platshållare för text 1"/>
          <p:cNvSpPr txBox="1">
            <a:spLocks/>
          </p:cNvSpPr>
          <p:nvPr/>
        </p:nvSpPr>
        <p:spPr>
          <a:xfrm>
            <a:off x="863582" y="527607"/>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dirty="0" smtClean="0">
                <a:latin typeface="+mj-lt"/>
              </a:rPr>
              <a:t>PAUS!</a:t>
            </a:r>
            <a:endParaRPr lang="sv-SE" sz="4000" dirty="0">
              <a:latin typeface="+mj-lt"/>
            </a:endParaRPr>
          </a:p>
        </p:txBody>
      </p:sp>
    </p:spTree>
    <p:extLst>
      <p:ext uri="{BB962C8B-B14F-4D97-AF65-F5344CB8AC3E}">
        <p14:creationId xmlns:p14="http://schemas.microsoft.com/office/powerpoint/2010/main" val="31296166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6: Ordlista, jämställdhet</a:t>
            </a:r>
            <a:endParaRPr lang="sv-SE" sz="4000" dirty="0"/>
          </a:p>
        </p:txBody>
      </p:sp>
      <p:graphicFrame>
        <p:nvGraphicFramePr>
          <p:cNvPr id="4" name="Tabell 3"/>
          <p:cNvGraphicFramePr>
            <a:graphicFrameLocks noGrp="1"/>
          </p:cNvGraphicFramePr>
          <p:nvPr>
            <p:extLst>
              <p:ext uri="{D42A27DB-BD31-4B8C-83A1-F6EECF244321}">
                <p14:modId xmlns:p14="http://schemas.microsoft.com/office/powerpoint/2010/main" val="3245132079"/>
              </p:ext>
            </p:extLst>
          </p:nvPr>
        </p:nvGraphicFramePr>
        <p:xfrm>
          <a:off x="2160135" y="1774599"/>
          <a:ext cx="7239000" cy="4560720"/>
        </p:xfrm>
        <a:graphic>
          <a:graphicData uri="http://schemas.openxmlformats.org/drawingml/2006/table">
            <a:tbl>
              <a:tblPr>
                <a:noFill/>
              </a:tblPr>
              <a:tblGrid>
                <a:gridCol w="1809750">
                  <a:extLst>
                    <a:ext uri="{9D8B030D-6E8A-4147-A177-3AD203B41FA5}">
                      <a16:colId xmlns:a16="http://schemas.microsoft.com/office/drawing/2014/main" val="3330038439"/>
                    </a:ext>
                  </a:extLst>
                </a:gridCol>
                <a:gridCol w="1809750">
                  <a:extLst>
                    <a:ext uri="{9D8B030D-6E8A-4147-A177-3AD203B41FA5}">
                      <a16:colId xmlns:a16="http://schemas.microsoft.com/office/drawing/2014/main" val="4076993442"/>
                    </a:ext>
                  </a:extLst>
                </a:gridCol>
                <a:gridCol w="1809750">
                  <a:extLst>
                    <a:ext uri="{9D8B030D-6E8A-4147-A177-3AD203B41FA5}">
                      <a16:colId xmlns:a16="http://schemas.microsoft.com/office/drawing/2014/main" val="839502531"/>
                    </a:ext>
                  </a:extLst>
                </a:gridCol>
                <a:gridCol w="1809750">
                  <a:extLst>
                    <a:ext uri="{9D8B030D-6E8A-4147-A177-3AD203B41FA5}">
                      <a16:colId xmlns:a16="http://schemas.microsoft.com/office/drawing/2014/main" val="53187632"/>
                    </a:ext>
                  </a:extLst>
                </a:gridCol>
              </a:tblGrid>
              <a:tr h="387800">
                <a:tc>
                  <a:txBody>
                    <a:bodyPr/>
                    <a:lstStyle/>
                    <a:p>
                      <a:pPr marL="0" lvl="0" indent="0" algn="l" rtl="0">
                        <a:spcBef>
                          <a:spcPts val="0"/>
                        </a:spcBef>
                        <a:spcAft>
                          <a:spcPts val="0"/>
                        </a:spcAft>
                        <a:buNone/>
                      </a:pPr>
                      <a:r>
                        <a:rPr lang="sv" b="1"/>
                        <a:t>ORD</a:t>
                      </a:r>
                      <a:endParaRPr b="1"/>
                    </a:p>
                  </a:txBody>
                  <a:tcPr marL="91425" marR="91425" marT="91425" marB="91425"/>
                </a:tc>
                <a:tc>
                  <a:txBody>
                    <a:bodyPr/>
                    <a:lstStyle/>
                    <a:p>
                      <a:pPr marL="0" lvl="0" indent="0" algn="l" rtl="0">
                        <a:spcBef>
                          <a:spcPts val="0"/>
                        </a:spcBef>
                        <a:spcAft>
                          <a:spcPts val="0"/>
                        </a:spcAft>
                        <a:buNone/>
                      </a:pPr>
                      <a:r>
                        <a:rPr lang="sv" b="1"/>
                        <a:t>Betyder</a:t>
                      </a:r>
                      <a:endParaRPr b="1"/>
                    </a:p>
                  </a:txBody>
                  <a:tcPr marL="91425" marR="91425" marT="91425" marB="91425"/>
                </a:tc>
                <a:tc>
                  <a:txBody>
                    <a:bodyPr/>
                    <a:lstStyle/>
                    <a:p>
                      <a:pPr marL="0" lvl="0" indent="0" algn="l" rtl="0">
                        <a:spcBef>
                          <a:spcPts val="0"/>
                        </a:spcBef>
                        <a:spcAft>
                          <a:spcPts val="0"/>
                        </a:spcAft>
                        <a:buNone/>
                      </a:pPr>
                      <a:r>
                        <a:rPr lang="sv" b="1"/>
                        <a:t>ORD</a:t>
                      </a:r>
                      <a:endParaRPr b="1"/>
                    </a:p>
                  </a:txBody>
                  <a:tcPr marL="91425" marR="91425" marT="91425" marB="91425"/>
                </a:tc>
                <a:tc>
                  <a:txBody>
                    <a:bodyPr/>
                    <a:lstStyle/>
                    <a:p>
                      <a:pPr marL="0" lvl="0" indent="0" algn="l" rtl="0">
                        <a:spcBef>
                          <a:spcPts val="0"/>
                        </a:spcBef>
                        <a:spcAft>
                          <a:spcPts val="0"/>
                        </a:spcAft>
                        <a:buNone/>
                      </a:pPr>
                      <a:r>
                        <a:rPr lang="sv" b="1"/>
                        <a:t>Betyder</a:t>
                      </a:r>
                      <a:endParaRPr b="1"/>
                    </a:p>
                  </a:txBody>
                  <a:tcPr marL="91425" marR="91425" marT="91425" marB="91425"/>
                </a:tc>
                <a:extLst>
                  <a:ext uri="{0D108BD9-81ED-4DB2-BD59-A6C34878D82A}">
                    <a16:rowId xmlns:a16="http://schemas.microsoft.com/office/drawing/2014/main" val="1763004430"/>
                  </a:ext>
                </a:extLst>
              </a:tr>
              <a:tr h="4103550">
                <a:tc>
                  <a:txBody>
                    <a:bodyPr/>
                    <a:lstStyle/>
                    <a:p>
                      <a:pPr marL="0" lvl="0" indent="0" algn="l"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3311403035"/>
                  </a:ext>
                </a:extLst>
              </a:tr>
            </a:tbl>
          </a:graphicData>
        </a:graphic>
      </p:graphicFrame>
    </p:spTree>
    <p:extLst>
      <p:ext uri="{BB962C8B-B14F-4D97-AF65-F5344CB8AC3E}">
        <p14:creationId xmlns:p14="http://schemas.microsoft.com/office/powerpoint/2010/main" val="13158467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9000" b="-2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BBC </a:t>
            </a:r>
            <a:r>
              <a:rPr lang="sv-SE" dirty="0" err="1" smtClean="0"/>
              <a:t>Creative</a:t>
            </a:r>
            <a:r>
              <a:rPr lang="sv-SE" dirty="0" smtClean="0"/>
              <a:t>, </a:t>
            </a:r>
            <a:r>
              <a:rPr lang="sv-SE" dirty="0" err="1" smtClean="0"/>
              <a:t>Unsplash</a:t>
            </a:r>
            <a:endParaRPr lang="sv-SE" dirty="0"/>
          </a:p>
        </p:txBody>
      </p:sp>
      <p:sp>
        <p:nvSpPr>
          <p:cNvPr id="5" name="Platshållare för text 1"/>
          <p:cNvSpPr txBox="1">
            <a:spLocks/>
          </p:cNvSpPr>
          <p:nvPr/>
        </p:nvSpPr>
        <p:spPr>
          <a:xfrm>
            <a:off x="863582" y="527607"/>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dirty="0" smtClean="0">
                <a:latin typeface="+mj-lt"/>
              </a:rPr>
              <a:t>PAUS!</a:t>
            </a:r>
            <a:endParaRPr lang="sv-SE" sz="4000" dirty="0">
              <a:latin typeface="+mj-lt"/>
            </a:endParaRPr>
          </a:p>
        </p:txBody>
      </p:sp>
    </p:spTree>
    <p:extLst>
      <p:ext uri="{BB962C8B-B14F-4D97-AF65-F5344CB8AC3E}">
        <p14:creationId xmlns:p14="http://schemas.microsoft.com/office/powerpoint/2010/main" val="27228056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67751" y="238804"/>
            <a:ext cx="10662249" cy="920756"/>
          </a:xfrm>
        </p:spPr>
        <p:txBody>
          <a:bodyPr/>
          <a:lstStyle/>
          <a:p>
            <a:r>
              <a:rPr lang="sv-SE" sz="4000" dirty="0" smtClean="0"/>
              <a:t>Tema 6: Övning &amp; Reflektion</a:t>
            </a:r>
            <a:endParaRPr lang="sv-SE" sz="4000" dirty="0"/>
          </a:p>
        </p:txBody>
      </p:sp>
      <p:sp>
        <p:nvSpPr>
          <p:cNvPr id="4" name="Rectangle 13"/>
          <p:cNvSpPr>
            <a:spLocks noChangeArrowheads="1"/>
          </p:cNvSpPr>
          <p:nvPr/>
        </p:nvSpPr>
        <p:spPr bwMode="auto">
          <a:xfrm>
            <a:off x="2503714" y="2286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grpSp>
        <p:nvGrpSpPr>
          <p:cNvPr id="5" name="Group 1"/>
          <p:cNvGrpSpPr>
            <a:grpSpLocks/>
          </p:cNvGrpSpPr>
          <p:nvPr/>
        </p:nvGrpSpPr>
        <p:grpSpPr bwMode="auto">
          <a:xfrm>
            <a:off x="1035519" y="1329869"/>
            <a:ext cx="9032390" cy="5212442"/>
            <a:chOff x="0" y="0"/>
            <a:chExt cx="9600" cy="5539"/>
          </a:xfrm>
        </p:grpSpPr>
        <p:pic>
          <p:nvPicPr>
            <p:cNvPr id="4108"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
              <a:ext cx="7719" cy="4991"/>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6" y="3446"/>
              <a:ext cx="1710" cy="66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 y="0"/>
              <a:ext cx="2624" cy="697"/>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9" y="429"/>
              <a:ext cx="3480" cy="61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3" y="2438"/>
              <a:ext cx="1875" cy="626"/>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92" y="1535"/>
              <a:ext cx="2018" cy="54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30" y="1706"/>
              <a:ext cx="1095" cy="536"/>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22" y="2683"/>
              <a:ext cx="1152" cy="5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7" y="4851"/>
              <a:ext cx="824" cy="68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85" y="4833"/>
              <a:ext cx="3207" cy="673"/>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82" y="4651"/>
              <a:ext cx="4095" cy="75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89449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err="1" smtClean="0"/>
              <a:t>Leighann</a:t>
            </a:r>
            <a:r>
              <a:rPr lang="sv-SE" dirty="0" smtClean="0"/>
              <a:t> Blackwood</a:t>
            </a:r>
            <a:endParaRPr lang="sv-SE" dirty="0"/>
          </a:p>
        </p:txBody>
      </p:sp>
      <p:sp>
        <p:nvSpPr>
          <p:cNvPr id="5" name="Platshållare för text 1"/>
          <p:cNvSpPr txBox="1">
            <a:spLocks/>
          </p:cNvSpPr>
          <p:nvPr/>
        </p:nvSpPr>
        <p:spPr>
          <a:xfrm>
            <a:off x="863582" y="527607"/>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dirty="0" smtClean="0">
                <a:latin typeface="+mj-lt"/>
              </a:rPr>
              <a:t>PAUS!</a:t>
            </a:r>
            <a:endParaRPr lang="sv-SE" sz="4000" dirty="0">
              <a:latin typeface="+mj-lt"/>
            </a:endParaRPr>
          </a:p>
        </p:txBody>
      </p:sp>
    </p:spTree>
    <p:extLst>
      <p:ext uri="{BB962C8B-B14F-4D97-AF65-F5344CB8AC3E}">
        <p14:creationId xmlns:p14="http://schemas.microsoft.com/office/powerpoint/2010/main" val="18594567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6: Övning &amp; Reflektion</a:t>
            </a:r>
            <a:endParaRPr lang="sv-SE" sz="4000" dirty="0"/>
          </a:p>
        </p:txBody>
      </p:sp>
      <p:sp>
        <p:nvSpPr>
          <p:cNvPr id="3" name="Platshållare för text 2"/>
          <p:cNvSpPr>
            <a:spLocks noGrp="1"/>
          </p:cNvSpPr>
          <p:nvPr>
            <p:ph type="body" sz="quarter" idx="10"/>
          </p:nvPr>
        </p:nvSpPr>
        <p:spPr/>
        <p:txBody>
          <a:bodyPr/>
          <a:lstStyle/>
          <a:p>
            <a:r>
              <a:rPr lang="sv-SE" sz="2400" dirty="0"/>
              <a:t>Frågeställningar att reflektera och samtala kring</a:t>
            </a:r>
            <a:r>
              <a:rPr lang="sv-SE" sz="2400" dirty="0" smtClean="0"/>
              <a:t>:</a:t>
            </a:r>
          </a:p>
          <a:p>
            <a:endParaRPr lang="sv-SE" sz="2400" dirty="0"/>
          </a:p>
          <a:p>
            <a:pPr marL="457200" lvl="0" indent="-457200">
              <a:buFont typeface="Arial" panose="020B0604020202020204" pitchFamily="34" charset="0"/>
              <a:buChar char="•"/>
            </a:pPr>
            <a:r>
              <a:rPr lang="sv-SE" sz="2400" b="0" dirty="0" smtClean="0"/>
              <a:t>Hur </a:t>
            </a:r>
            <a:r>
              <a:rPr lang="sv-SE" sz="2400" b="0" dirty="0"/>
              <a:t>upplever du bemötandet från </a:t>
            </a:r>
            <a:r>
              <a:rPr lang="sv-SE" sz="2400" b="0" dirty="0" smtClean="0"/>
              <a:t>myndigheter?</a:t>
            </a:r>
          </a:p>
          <a:p>
            <a:pPr marL="457200" lvl="0" indent="-457200">
              <a:buFont typeface="Arial" panose="020B0604020202020204" pitchFamily="34" charset="0"/>
              <a:buChar char="•"/>
            </a:pPr>
            <a:r>
              <a:rPr lang="sv-SE" sz="2400" b="0" dirty="0" smtClean="0"/>
              <a:t>Har </a:t>
            </a:r>
            <a:r>
              <a:rPr lang="sv-SE" sz="2400" b="0" dirty="0"/>
              <a:t>du upplevt </a:t>
            </a:r>
            <a:r>
              <a:rPr lang="sv-SE" sz="2400" b="0" dirty="0" smtClean="0"/>
              <a:t>orättvisa?</a:t>
            </a:r>
          </a:p>
          <a:p>
            <a:pPr marL="457200" lvl="0" indent="-457200">
              <a:buFont typeface="Arial" panose="020B0604020202020204" pitchFamily="34" charset="0"/>
              <a:buChar char="•"/>
            </a:pPr>
            <a:r>
              <a:rPr lang="sv-SE" sz="2400" b="0" dirty="0" smtClean="0"/>
              <a:t>Kan </a:t>
            </a:r>
            <a:r>
              <a:rPr lang="sv-SE" sz="2400" b="0" dirty="0"/>
              <a:t>vi uppnå full </a:t>
            </a:r>
            <a:r>
              <a:rPr lang="sv-SE" sz="2400" b="0" dirty="0" smtClean="0"/>
              <a:t>rättvisa?</a:t>
            </a:r>
          </a:p>
        </p:txBody>
      </p:sp>
    </p:spTree>
    <p:extLst>
      <p:ext uri="{BB962C8B-B14F-4D97-AF65-F5344CB8AC3E}">
        <p14:creationId xmlns:p14="http://schemas.microsoft.com/office/powerpoint/2010/main" val="361314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a:spLocks noGrp="1"/>
          </p:cNvSpPr>
          <p:nvPr>
            <p:ph type="title"/>
          </p:nvPr>
        </p:nvSpPr>
        <p:spPr>
          <a:xfrm>
            <a:off x="767751" y="728663"/>
            <a:ext cx="10662249" cy="920756"/>
          </a:xfrm>
        </p:spPr>
        <p:txBody>
          <a:bodyPr/>
          <a:lstStyle/>
          <a:p>
            <a:r>
              <a:rPr lang="sv-SE" sz="4000" dirty="0" smtClean="0"/>
              <a:t>Tema 6: Nästa gång</a:t>
            </a:r>
            <a:endParaRPr lang="sv-SE" sz="4000" dirty="0"/>
          </a:p>
        </p:txBody>
      </p:sp>
      <p:sp>
        <p:nvSpPr>
          <p:cNvPr id="5" name="Platshållare för text 2"/>
          <p:cNvSpPr>
            <a:spLocks noGrp="1"/>
          </p:cNvSpPr>
          <p:nvPr>
            <p:ph type="body" sz="quarter" idx="10"/>
          </p:nvPr>
        </p:nvSpPr>
        <p:spPr>
          <a:xfrm>
            <a:off x="766763" y="1916112"/>
            <a:ext cx="10658475" cy="3025776"/>
          </a:xfrm>
        </p:spPr>
        <p:txBody>
          <a:bodyPr/>
          <a:lstStyle/>
          <a:p>
            <a:r>
              <a:rPr lang="sv-SE" sz="2400" dirty="0" smtClean="0"/>
              <a:t>Nästa träff handlar om:</a:t>
            </a:r>
            <a:br>
              <a:rPr lang="sv-SE" sz="2400" dirty="0" smtClean="0"/>
            </a:br>
            <a:endParaRPr lang="sv-SE" sz="2400" dirty="0" smtClean="0"/>
          </a:p>
          <a:p>
            <a:pPr marL="457200" indent="-457200">
              <a:buFont typeface="Arial" panose="020B0604020202020204" pitchFamily="34" charset="0"/>
              <a:buChar char="•"/>
            </a:pPr>
            <a:r>
              <a:rPr lang="sv-SE" sz="2400" b="0" dirty="0" smtClean="0"/>
              <a:t>Religion</a:t>
            </a:r>
          </a:p>
          <a:p>
            <a:pPr marL="457200" indent="-457200">
              <a:buFont typeface="Arial" panose="020B0604020202020204" pitchFamily="34" charset="0"/>
              <a:buChar char="•"/>
            </a:pPr>
            <a:r>
              <a:rPr lang="sv-SE" sz="2400" b="0" dirty="0" smtClean="0"/>
              <a:t>Utmaning</a:t>
            </a:r>
          </a:p>
          <a:p>
            <a:pPr marL="457200" indent="-457200">
              <a:buFont typeface="Arial" panose="020B0604020202020204" pitchFamily="34" charset="0"/>
              <a:buChar char="•"/>
            </a:pPr>
            <a:r>
              <a:rPr lang="sv-SE" sz="2400" b="0" dirty="0" smtClean="0"/>
              <a:t>Datum</a:t>
            </a:r>
          </a:p>
          <a:p>
            <a:pPr marL="457200" indent="-457200">
              <a:buFont typeface="Arial" panose="020B0604020202020204" pitchFamily="34" charset="0"/>
              <a:buChar char="•"/>
            </a:pPr>
            <a:r>
              <a:rPr lang="sv-SE" sz="2400" b="0" dirty="0" smtClean="0"/>
              <a:t>Tid</a:t>
            </a:r>
            <a:endParaRPr lang="sv-SE" sz="2400" b="0" dirty="0"/>
          </a:p>
          <a:p>
            <a:pPr marL="457200" indent="-457200">
              <a:buFont typeface="Arial" panose="020B0604020202020204" pitchFamily="34" charset="0"/>
              <a:buChar char="•"/>
            </a:pPr>
            <a:endParaRPr lang="sv-SE" sz="2400" dirty="0" smtClean="0"/>
          </a:p>
        </p:txBody>
      </p:sp>
    </p:spTree>
    <p:extLst>
      <p:ext uri="{BB962C8B-B14F-4D97-AF65-F5344CB8AC3E}">
        <p14:creationId xmlns:p14="http://schemas.microsoft.com/office/powerpoint/2010/main" val="212740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a:spLocks noGrp="1"/>
          </p:cNvSpPr>
          <p:nvPr>
            <p:ph type="title"/>
          </p:nvPr>
        </p:nvSpPr>
        <p:spPr>
          <a:xfrm>
            <a:off x="767751" y="728663"/>
            <a:ext cx="10662249" cy="920756"/>
          </a:xfrm>
        </p:spPr>
        <p:txBody>
          <a:bodyPr/>
          <a:lstStyle/>
          <a:p>
            <a:r>
              <a:rPr lang="sv-SE" sz="4000" dirty="0" smtClean="0"/>
              <a:t>Tema 6: Utcheckning</a:t>
            </a:r>
            <a:endParaRPr lang="sv-SE" sz="4000" dirty="0"/>
          </a:p>
        </p:txBody>
      </p:sp>
      <p:sp>
        <p:nvSpPr>
          <p:cNvPr id="5" name="Platshållare för text 2"/>
          <p:cNvSpPr>
            <a:spLocks noGrp="1"/>
          </p:cNvSpPr>
          <p:nvPr>
            <p:ph type="body" sz="quarter" idx="10"/>
          </p:nvPr>
        </p:nvSpPr>
        <p:spPr>
          <a:xfrm>
            <a:off x="766763" y="1916112"/>
            <a:ext cx="10658475" cy="3025776"/>
          </a:xfrm>
        </p:spPr>
        <p:txBody>
          <a:bodyPr/>
          <a:lstStyle/>
          <a:p>
            <a:r>
              <a:rPr lang="sv-SE" sz="2400" dirty="0" smtClean="0"/>
              <a:t>Frågor att reflektera och berätta om i en runda:</a:t>
            </a:r>
          </a:p>
          <a:p>
            <a:pPr marL="457200" lvl="0" indent="-457200">
              <a:buFont typeface="Arial" panose="020B0604020202020204" pitchFamily="34" charset="0"/>
              <a:buChar char="•"/>
            </a:pPr>
            <a:r>
              <a:rPr lang="sv-SE" sz="2400" b="0" dirty="0"/>
              <a:t>Vad var roligast idag?</a:t>
            </a:r>
          </a:p>
          <a:p>
            <a:pPr marL="457200" lvl="0" indent="-457200">
              <a:buFont typeface="Arial" panose="020B0604020202020204" pitchFamily="34" charset="0"/>
              <a:buChar char="•"/>
            </a:pPr>
            <a:r>
              <a:rPr lang="sv-SE" sz="2400" b="0" dirty="0"/>
              <a:t>Vad tar du med dig från dagens träff?</a:t>
            </a:r>
          </a:p>
          <a:p>
            <a:pPr marL="457200" indent="-457200">
              <a:buFont typeface="Arial" panose="020B0604020202020204" pitchFamily="34" charset="0"/>
              <a:buChar char="•"/>
            </a:pPr>
            <a:endParaRPr lang="sv-SE" dirty="0"/>
          </a:p>
        </p:txBody>
      </p:sp>
    </p:spTree>
    <p:extLst>
      <p:ext uri="{BB962C8B-B14F-4D97-AF65-F5344CB8AC3E}">
        <p14:creationId xmlns:p14="http://schemas.microsoft.com/office/powerpoint/2010/main" val="22556766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3000" b="-83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Sharon </a:t>
            </a:r>
            <a:r>
              <a:rPr lang="sv-SE" dirty="0" err="1" smtClean="0"/>
              <a:t>McCutcheon</a:t>
            </a:r>
            <a:endParaRPr lang="sv-SE" dirty="0"/>
          </a:p>
        </p:txBody>
      </p:sp>
      <p:sp>
        <p:nvSpPr>
          <p:cNvPr id="5" name="Platshållare för text 1"/>
          <p:cNvSpPr>
            <a:spLocks noGrp="1"/>
          </p:cNvSpPr>
          <p:nvPr>
            <p:ph type="body" sz="quarter" idx="11"/>
          </p:nvPr>
        </p:nvSpPr>
        <p:spPr>
          <a:xfrm>
            <a:off x="874340" y="312454"/>
            <a:ext cx="6843712" cy="1476374"/>
          </a:xfrm>
        </p:spPr>
        <p:txBody>
          <a:bodyPr/>
          <a:lstStyle/>
          <a:p>
            <a:r>
              <a:rPr lang="sv-SE" sz="4000" dirty="0" smtClean="0">
                <a:latin typeface="+mj-lt"/>
              </a:rPr>
              <a:t>TACK FÖR IDAG!</a:t>
            </a:r>
            <a:endParaRPr lang="sv-SE" sz="4000" dirty="0">
              <a:latin typeface="+mj-lt"/>
            </a:endParaRPr>
          </a:p>
        </p:txBody>
      </p:sp>
    </p:spTree>
    <p:extLst>
      <p:ext uri="{BB962C8B-B14F-4D97-AF65-F5344CB8AC3E}">
        <p14:creationId xmlns:p14="http://schemas.microsoft.com/office/powerpoint/2010/main" val="2099531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Bildsid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411C8C7-CBD3-447B-91D1-B79FA1B50A11}"/>
    </a:ext>
  </a:extLst>
</a:theme>
</file>

<file path=ppt/theme/theme2.xml><?xml version="1.0" encoding="utf-8"?>
<a:theme xmlns:a="http://schemas.openxmlformats.org/drawingml/2006/main" name="Mörklila / Ljusros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723E16C9-1466-4F9E-A840-48BBC7F77C17}"/>
    </a:ext>
  </a:extLst>
</a:theme>
</file>

<file path=ppt/theme/theme3.xml><?xml version="1.0" encoding="utf-8"?>
<a:theme xmlns:a="http://schemas.openxmlformats.org/drawingml/2006/main" name="Ljusrosa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F3180B88-8D86-48B5-B779-C3FDF85FE8EE}"/>
    </a:ext>
  </a:extLst>
</a:theme>
</file>

<file path=ppt/theme/theme4.xml><?xml version="1.0" encoding="utf-8"?>
<a:theme xmlns:a="http://schemas.openxmlformats.org/drawingml/2006/main" name="Mörkblå / Ljusorange">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36419CC8-4AF8-4E83-BF48-BD39A5980CB3}"/>
    </a:ext>
  </a:extLst>
</a:theme>
</file>

<file path=ppt/theme/theme5.xml><?xml version="1.0" encoding="utf-8"?>
<a:theme xmlns:a="http://schemas.openxmlformats.org/drawingml/2006/main" name="Ljusorange / Mörk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A6C58F26-16AB-49C5-B5AD-5DEDA44F03A8}"/>
    </a:ext>
  </a:extLst>
</a:theme>
</file>

<file path=ppt/theme/theme6.xml><?xml version="1.0" encoding="utf-8"?>
<a:theme xmlns:a="http://schemas.openxmlformats.org/drawingml/2006/main" name="Mörklila / Ljus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D5B997F1-4FCA-4C80-80FA-471CF121267F}"/>
    </a:ext>
  </a:extLst>
</a:theme>
</file>

<file path=ppt/theme/theme7.xml><?xml version="1.0" encoding="utf-8"?>
<a:theme xmlns:a="http://schemas.openxmlformats.org/drawingml/2006/main" name="Ljusblå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F71D424-A470-4877-A74F-07FB3D855067}"/>
    </a:ext>
  </a:extLst>
</a:theme>
</file>

<file path=ppt/theme/theme8.xml><?xml version="1.0" encoding="utf-8"?>
<a:theme xmlns:a="http://schemas.openxmlformats.org/drawingml/2006/main" name="Mörkblå / Mint">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25B3A3DF-47EA-4CF9-88F2-A6DACBD8C35A}"/>
    </a:ext>
  </a:extLst>
</a:theme>
</file>

<file path=ppt/theme/theme9.xml><?xml version="1.0" encoding="utf-8"?>
<a:theme xmlns:a="http://schemas.openxmlformats.org/drawingml/2006/main" name="Mint / Mörk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27EF36F-C91C-45C7-B35A-7A55CCB99CB0}"/>
    </a:ext>
  </a:extLst>
</a:theme>
</file>

<file path=ppt/theme/theme10.xml><?xml version="1.0" encoding="utf-8"?>
<a:theme xmlns:a="http://schemas.openxmlformats.org/drawingml/2006/main" name="Mörklila / Ljusorange">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C402189A-E682-47A4-99DB-6FC258ECA8AF}"/>
    </a:ext>
  </a:extLst>
</a:theme>
</file>

<file path=ppt/theme/theme11.xml><?xml version="1.0" encoding="utf-8"?>
<a:theme xmlns:a="http://schemas.openxmlformats.org/drawingml/2006/main" name="Ljusorange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C4454AAF-9CCA-46B2-9610-6C7826701747}"/>
    </a:ext>
  </a:extLst>
</a:theme>
</file>

<file path=ppt/theme/theme12.xml><?xml version="1.0" encoding="utf-8"?>
<a:theme xmlns:a="http://schemas.openxmlformats.org/drawingml/2006/main" name="Mörkblå / Ljusros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FA30AE6A-C361-4481-AAA4-61A4C045D5D8}"/>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E7E0C09FA322248B125692A5C9B87DF" ma:contentTypeVersion="11" ma:contentTypeDescription="Skapa ett nytt dokument." ma:contentTypeScope="" ma:versionID="d94a9a608438e7fed3a923922851b5bb">
  <xsd:schema xmlns:xsd="http://www.w3.org/2001/XMLSchema" xmlns:xs="http://www.w3.org/2001/XMLSchema" xmlns:p="http://schemas.microsoft.com/office/2006/metadata/properties" xmlns:ns3="b23c8dfb-ee16-48fa-ab19-67e1dd4c743a" xmlns:ns4="e150f492-45f9-4f68-8ec2-48d4934a405a" targetNamespace="http://schemas.microsoft.com/office/2006/metadata/properties" ma:root="true" ma:fieldsID="08b3e6f77d81f390093edef418ed0d31" ns3:_="" ns4:_="">
    <xsd:import namespace="b23c8dfb-ee16-48fa-ab19-67e1dd4c743a"/>
    <xsd:import namespace="e150f492-45f9-4f68-8ec2-48d4934a405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3c8dfb-ee16-48fa-ab19-67e1dd4c743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50f492-45f9-4f68-8ec2-48d4934a405a"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element name="SharingHintHash" ma:index="16"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8714D7-1C16-4161-B96C-A67C47C71A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3c8dfb-ee16-48fa-ab19-67e1dd4c743a"/>
    <ds:schemaRef ds:uri="e150f492-45f9-4f68-8ec2-48d4934a40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16D6F1-CBD7-43D3-8CC3-274401CB967A}">
  <ds:schemaRefs>
    <ds:schemaRef ds:uri="b23c8dfb-ee16-48fa-ab19-67e1dd4c743a"/>
    <ds:schemaRef ds:uri="http://schemas.microsoft.com/office/2006/documentManagement/types"/>
    <ds:schemaRef ds:uri="e150f492-45f9-4f68-8ec2-48d4934a405a"/>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CA1D86AD-DD85-4804-8E0E-30CF97E960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Bilda_PPT_mall_v2</Template>
  <TotalTime>22425</TotalTime>
  <Words>546</Words>
  <Application>Microsoft Office PowerPoint</Application>
  <PresentationFormat>Bredbild</PresentationFormat>
  <Paragraphs>91</Paragraphs>
  <Slides>16</Slides>
  <Notes>7</Notes>
  <HiddenSlides>0</HiddenSlides>
  <MMClips>1</MMClips>
  <ScaleCrop>false</ScaleCrop>
  <HeadingPairs>
    <vt:vector size="6" baseType="variant">
      <vt:variant>
        <vt:lpstr>Använt teckensnitt</vt:lpstr>
      </vt:variant>
      <vt:variant>
        <vt:i4>3</vt:i4>
      </vt:variant>
      <vt:variant>
        <vt:lpstr>Tema</vt:lpstr>
      </vt:variant>
      <vt:variant>
        <vt:i4>12</vt:i4>
      </vt:variant>
      <vt:variant>
        <vt:lpstr>Bildrubriker</vt:lpstr>
      </vt:variant>
      <vt:variant>
        <vt:i4>16</vt:i4>
      </vt:variant>
    </vt:vector>
  </HeadingPairs>
  <TitlesOfParts>
    <vt:vector size="31" baseType="lpstr">
      <vt:lpstr>Arial</vt:lpstr>
      <vt:lpstr>Calibri</vt:lpstr>
      <vt:lpstr>Georgia</vt:lpstr>
      <vt:lpstr>Bildsida</vt:lpstr>
      <vt:lpstr>Mörklila / Ljusrosa</vt:lpstr>
      <vt:lpstr>Ljusrosa / Mörklila</vt:lpstr>
      <vt:lpstr>Mörkblå / Ljusorange</vt:lpstr>
      <vt:lpstr>Ljusorange / Mörkblå</vt:lpstr>
      <vt:lpstr>Mörklila / Ljusblå</vt:lpstr>
      <vt:lpstr>Ljusblå / Mörklila</vt:lpstr>
      <vt:lpstr>Mörkblå / Mint</vt:lpstr>
      <vt:lpstr>Mint / Mörkblå</vt:lpstr>
      <vt:lpstr>Mörklila / Ljusorange</vt:lpstr>
      <vt:lpstr>Ljusorange / Mörklila</vt:lpstr>
      <vt:lpstr>Mörkblå / Ljusrosa</vt:lpstr>
      <vt:lpstr>PowerPoint-presentation</vt:lpstr>
      <vt:lpstr>Tema 6: Förberedelser</vt:lpstr>
      <vt:lpstr>Tema 6: Incheckning</vt:lpstr>
      <vt:lpstr>Tema 6: Dagens agenda</vt:lpstr>
      <vt:lpstr>Tema 6: Introduktion Jämställdhet</vt:lpstr>
      <vt:lpstr>PowerPoint-presentation</vt:lpstr>
      <vt:lpstr>Tema 6: Film, jämställdhet</vt:lpstr>
      <vt:lpstr>PowerPoint-presentation</vt:lpstr>
      <vt:lpstr>Tema 6: Ordlista, jämställdhet</vt:lpstr>
      <vt:lpstr>PowerPoint-presentation</vt:lpstr>
      <vt:lpstr>Tema 6: Övning &amp; Reflektion</vt:lpstr>
      <vt:lpstr>PowerPoint-presentation</vt:lpstr>
      <vt:lpstr>Tema 6: Övning &amp; Reflektion</vt:lpstr>
      <vt:lpstr>Tema 6: Nästa gång</vt:lpstr>
      <vt:lpstr>Tema 6: Utcheckning</vt:lpstr>
      <vt:lpstr>PowerPoint-presentation</vt:lpstr>
    </vt:vector>
  </TitlesOfParts>
  <Company>Studieförbundet Bilda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Bildas digitala erbjudande</dc:title>
  <dc:creator>Emelie Jönsson</dc:creator>
  <cp:lastModifiedBy>Emelie Jönsson</cp:lastModifiedBy>
  <cp:revision>119</cp:revision>
  <dcterms:created xsi:type="dcterms:W3CDTF">2019-08-16T09:07:19Z</dcterms:created>
  <dcterms:modified xsi:type="dcterms:W3CDTF">2020-07-08T08:35:00Z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0x0101008E7E0C09FA322248B125692A5C9B87DF</vt:lpwstr>
  </property>
</Properties>
</file>