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4.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5.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6.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7.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8.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9.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10.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11.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5" r:id="rId4"/>
    <p:sldMasterId id="2147483669" r:id="rId5"/>
    <p:sldMasterId id="2147483673" r:id="rId6"/>
    <p:sldMasterId id="2147483677" r:id="rId7"/>
    <p:sldMasterId id="2147483705" r:id="rId8"/>
    <p:sldMasterId id="2147483681" r:id="rId9"/>
    <p:sldMasterId id="2147483685" r:id="rId10"/>
    <p:sldMasterId id="2147483689" r:id="rId11"/>
    <p:sldMasterId id="2147483709" r:id="rId12"/>
    <p:sldMasterId id="2147483693" r:id="rId13"/>
    <p:sldMasterId id="2147483697" r:id="rId14"/>
    <p:sldMasterId id="2147483701" r:id="rId15"/>
  </p:sldMasterIdLst>
  <p:notesMasterIdLst>
    <p:notesMasterId r:id="rId32"/>
  </p:notesMasterIdLst>
  <p:handoutMasterIdLst>
    <p:handoutMasterId r:id="rId33"/>
  </p:handoutMasterIdLst>
  <p:sldIdLst>
    <p:sldId id="374" r:id="rId16"/>
    <p:sldId id="375" r:id="rId17"/>
    <p:sldId id="376" r:id="rId18"/>
    <p:sldId id="377" r:id="rId19"/>
    <p:sldId id="378" r:id="rId20"/>
    <p:sldId id="379" r:id="rId21"/>
    <p:sldId id="380" r:id="rId22"/>
    <p:sldId id="381" r:id="rId23"/>
    <p:sldId id="382" r:id="rId24"/>
    <p:sldId id="383" r:id="rId25"/>
    <p:sldId id="384" r:id="rId26"/>
    <p:sldId id="385" r:id="rId27"/>
    <p:sldId id="386" r:id="rId28"/>
    <p:sldId id="387" r:id="rId29"/>
    <p:sldId id="388" r:id="rId30"/>
    <p:sldId id="389" r:id="rId31"/>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709" autoAdjust="0"/>
    <p:restoredTop sz="91469" autoAdjust="0"/>
  </p:normalViewPr>
  <p:slideViewPr>
    <p:cSldViewPr snapToGrid="0" showGuides="1">
      <p:cViewPr varScale="1">
        <p:scale>
          <a:sx n="45" d="100"/>
          <a:sy n="45" d="100"/>
        </p:scale>
        <p:origin x="38" y="158"/>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84" d="100"/>
          <a:sy n="84" d="100"/>
        </p:scale>
        <p:origin x="2976"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Master" Target="slideMasters/slideMaster10.xml"/><Relationship Id="rId18" Type="http://schemas.openxmlformats.org/officeDocument/2006/relationships/slide" Target="slides/slide3.xml"/><Relationship Id="rId26" Type="http://schemas.openxmlformats.org/officeDocument/2006/relationships/slide" Target="slides/slide11.xml"/><Relationship Id="rId3" Type="http://schemas.openxmlformats.org/officeDocument/2006/relationships/customXml" Target="../customXml/item3.xml"/><Relationship Id="rId21" Type="http://schemas.openxmlformats.org/officeDocument/2006/relationships/slide" Target="slides/slide6.xml"/><Relationship Id="rId34"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xml"/><Relationship Id="rId20" Type="http://schemas.openxmlformats.org/officeDocument/2006/relationships/slide" Target="slides/slide5.xml"/><Relationship Id="rId29" Type="http://schemas.openxmlformats.org/officeDocument/2006/relationships/slide" Target="slides/slide14.xml"/><Relationship Id="rId174"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9.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theme" Target="theme/theme1.xml"/><Relationship Id="rId10" Type="http://schemas.openxmlformats.org/officeDocument/2006/relationships/slideMaster" Target="slideMasters/slideMaster7.xml"/><Relationship Id="rId19" Type="http://schemas.openxmlformats.org/officeDocument/2006/relationships/slide" Target="slides/slide4.xml"/><Relationship Id="rId31" Type="http://schemas.openxmlformats.org/officeDocument/2006/relationships/slide" Target="slides/slide16.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in Henricsson" userId="a99a0c5a-8b33-4c1b-9b01-05145eaec74c" providerId="ADAL" clId="{E11C315E-D41C-46E1-85E8-4FDEEC288681}"/>
    <pc:docChg chg="undo custSel addSld delSld modSld sldOrd delMainMaster modMainMaster">
      <pc:chgData name="Karin Henricsson" userId="a99a0c5a-8b33-4c1b-9b01-05145eaec74c" providerId="ADAL" clId="{E11C315E-D41C-46E1-85E8-4FDEEC288681}" dt="2018-11-13T10:24:42.292" v="46" actId="2696"/>
      <pc:docMkLst>
        <pc:docMk/>
      </pc:docMkLst>
      <pc:sldChg chg="del">
        <pc:chgData name="Karin Henricsson" userId="a99a0c5a-8b33-4c1b-9b01-05145eaec74c" providerId="ADAL" clId="{E11C315E-D41C-46E1-85E8-4FDEEC288681}" dt="2018-11-13T10:03:45.499" v="4" actId="2696"/>
        <pc:sldMkLst>
          <pc:docMk/>
          <pc:sldMk cId="587868144" sldId="256"/>
        </pc:sldMkLst>
      </pc:sldChg>
      <pc:sldChg chg="del">
        <pc:chgData name="Karin Henricsson" userId="a99a0c5a-8b33-4c1b-9b01-05145eaec74c" providerId="ADAL" clId="{E11C315E-D41C-46E1-85E8-4FDEEC288681}" dt="2018-11-13T10:02:49.243" v="1" actId="2696"/>
        <pc:sldMkLst>
          <pc:docMk/>
          <pc:sldMk cId="3520205101" sldId="258"/>
        </pc:sldMkLst>
      </pc:sldChg>
      <pc:sldChg chg="del">
        <pc:chgData name="Karin Henricsson" userId="a99a0c5a-8b33-4c1b-9b01-05145eaec74c" providerId="ADAL" clId="{E11C315E-D41C-46E1-85E8-4FDEEC288681}" dt="2018-11-13T10:02:25.615" v="0" actId="2696"/>
        <pc:sldMkLst>
          <pc:docMk/>
          <pc:sldMk cId="3491232797" sldId="259"/>
        </pc:sldMkLst>
      </pc:sldChg>
      <pc:sldChg chg="modSp add del ord">
        <pc:chgData name="Karin Henricsson" userId="a99a0c5a-8b33-4c1b-9b01-05145eaec74c" providerId="ADAL" clId="{E11C315E-D41C-46E1-85E8-4FDEEC288681}" dt="2018-11-13T10:04:17.720" v="26" actId="20577"/>
        <pc:sldMkLst>
          <pc:docMk/>
          <pc:sldMk cId="348324958" sldId="260"/>
        </pc:sldMkLst>
        <pc:spChg chg="mod">
          <ac:chgData name="Karin Henricsson" userId="a99a0c5a-8b33-4c1b-9b01-05145eaec74c" providerId="ADAL" clId="{E11C315E-D41C-46E1-85E8-4FDEEC288681}" dt="2018-11-13T10:04:11.355" v="15" actId="20577"/>
          <ac:spMkLst>
            <pc:docMk/>
            <pc:sldMk cId="348324958" sldId="260"/>
            <ac:spMk id="3" creationId="{5ED24644-96FC-4C65-91F7-DA9A55FFF863}"/>
          </ac:spMkLst>
        </pc:spChg>
        <pc:spChg chg="mod">
          <ac:chgData name="Karin Henricsson" userId="a99a0c5a-8b33-4c1b-9b01-05145eaec74c" providerId="ADAL" clId="{E11C315E-D41C-46E1-85E8-4FDEEC288681}" dt="2018-11-13T10:04:17.720" v="26" actId="20577"/>
          <ac:spMkLst>
            <pc:docMk/>
            <pc:sldMk cId="348324958" sldId="260"/>
            <ac:spMk id="4" creationId="{B854907F-2B1A-446D-9579-8F877F13A6B7}"/>
          </ac:spMkLst>
        </pc:spChg>
      </pc:sldChg>
      <pc:sldChg chg="addSp delSp modSp add del">
        <pc:chgData name="Karin Henricsson" userId="a99a0c5a-8b33-4c1b-9b01-05145eaec74c" providerId="ADAL" clId="{E11C315E-D41C-46E1-85E8-4FDEEC288681}" dt="2018-11-13T10:24:33.541" v="45" actId="2696"/>
        <pc:sldMkLst>
          <pc:docMk/>
          <pc:sldMk cId="1348841094" sldId="262"/>
        </pc:sldMkLst>
        <pc:spChg chg="del">
          <ac:chgData name="Karin Henricsson" userId="a99a0c5a-8b33-4c1b-9b01-05145eaec74c" providerId="ADAL" clId="{E11C315E-D41C-46E1-85E8-4FDEEC288681}" dt="2018-11-13T10:19:17.798" v="41" actId="931"/>
          <ac:spMkLst>
            <pc:docMk/>
            <pc:sldMk cId="1348841094" sldId="262"/>
            <ac:spMk id="2" creationId="{AB63D6FD-3DD7-4ED5-AECD-38CA1F8394F7}"/>
          </ac:spMkLst>
        </pc:spChg>
        <pc:spChg chg="del">
          <ac:chgData name="Karin Henricsson" userId="a99a0c5a-8b33-4c1b-9b01-05145eaec74c" providerId="ADAL" clId="{E11C315E-D41C-46E1-85E8-4FDEEC288681}" dt="2018-11-13T10:19:36.488" v="44"/>
          <ac:spMkLst>
            <pc:docMk/>
            <pc:sldMk cId="1348841094" sldId="262"/>
            <ac:spMk id="3" creationId="{875989FE-3679-41E3-885B-4536BA0ED992}"/>
          </ac:spMkLst>
        </pc:spChg>
        <pc:spChg chg="del">
          <ac:chgData name="Karin Henricsson" userId="a99a0c5a-8b33-4c1b-9b01-05145eaec74c" providerId="ADAL" clId="{E11C315E-D41C-46E1-85E8-4FDEEC288681}" dt="2018-11-13T10:19:36.488" v="44"/>
          <ac:spMkLst>
            <pc:docMk/>
            <pc:sldMk cId="1348841094" sldId="262"/>
            <ac:spMk id="4" creationId="{B4D90A6A-E17E-4E8B-B69F-6E7455A682EE}"/>
          </ac:spMkLst>
        </pc:spChg>
        <pc:spChg chg="del">
          <ac:chgData name="Karin Henricsson" userId="a99a0c5a-8b33-4c1b-9b01-05145eaec74c" providerId="ADAL" clId="{E11C315E-D41C-46E1-85E8-4FDEEC288681}" dt="2018-11-13T10:19:36.488" v="44"/>
          <ac:spMkLst>
            <pc:docMk/>
            <pc:sldMk cId="1348841094" sldId="262"/>
            <ac:spMk id="5" creationId="{8D08B65F-75F3-40C4-9053-16DBFB401906}"/>
          </ac:spMkLst>
        </pc:spChg>
        <pc:spChg chg="add del mod">
          <ac:chgData name="Karin Henricsson" userId="a99a0c5a-8b33-4c1b-9b01-05145eaec74c" providerId="ADAL" clId="{E11C315E-D41C-46E1-85E8-4FDEEC288681}" dt="2018-11-13T10:19:31.611" v="43" actId="478"/>
          <ac:spMkLst>
            <pc:docMk/>
            <pc:sldMk cId="1348841094" sldId="262"/>
            <ac:spMk id="9" creationId="{9700F77A-766D-4BE5-9FA2-0408E6A4B611}"/>
          </ac:spMkLst>
        </pc:spChg>
        <pc:spChg chg="add mod">
          <ac:chgData name="Karin Henricsson" userId="a99a0c5a-8b33-4c1b-9b01-05145eaec74c" providerId="ADAL" clId="{E11C315E-D41C-46E1-85E8-4FDEEC288681}" dt="2018-11-13T10:19:36.488" v="44"/>
          <ac:spMkLst>
            <pc:docMk/>
            <pc:sldMk cId="1348841094" sldId="262"/>
            <ac:spMk id="10" creationId="{8EC8B280-F7EC-41DA-9287-D360F4489D2C}"/>
          </ac:spMkLst>
        </pc:spChg>
        <pc:spChg chg="add mod">
          <ac:chgData name="Karin Henricsson" userId="a99a0c5a-8b33-4c1b-9b01-05145eaec74c" providerId="ADAL" clId="{E11C315E-D41C-46E1-85E8-4FDEEC288681}" dt="2018-11-13T10:19:36.488" v="44"/>
          <ac:spMkLst>
            <pc:docMk/>
            <pc:sldMk cId="1348841094" sldId="262"/>
            <ac:spMk id="11" creationId="{C1FFFFE8-8A21-45AD-8859-98282B29E8FA}"/>
          </ac:spMkLst>
        </pc:spChg>
        <pc:spChg chg="add mod">
          <ac:chgData name="Karin Henricsson" userId="a99a0c5a-8b33-4c1b-9b01-05145eaec74c" providerId="ADAL" clId="{E11C315E-D41C-46E1-85E8-4FDEEC288681}" dt="2018-11-13T10:19:36.488" v="44"/>
          <ac:spMkLst>
            <pc:docMk/>
            <pc:sldMk cId="1348841094" sldId="262"/>
            <ac:spMk id="12" creationId="{257C4611-F569-45E0-AEDC-D95CA68979A8}"/>
          </ac:spMkLst>
        </pc:spChg>
        <pc:spChg chg="add mod">
          <ac:chgData name="Karin Henricsson" userId="a99a0c5a-8b33-4c1b-9b01-05145eaec74c" providerId="ADAL" clId="{E11C315E-D41C-46E1-85E8-4FDEEC288681}" dt="2018-11-13T10:19:36.488" v="44"/>
          <ac:spMkLst>
            <pc:docMk/>
            <pc:sldMk cId="1348841094" sldId="262"/>
            <ac:spMk id="13" creationId="{05AC695C-587D-464F-ACAF-2427AE162A6E}"/>
          </ac:spMkLst>
        </pc:spChg>
        <pc:picChg chg="add del mod">
          <ac:chgData name="Karin Henricsson" userId="a99a0c5a-8b33-4c1b-9b01-05145eaec74c" providerId="ADAL" clId="{E11C315E-D41C-46E1-85E8-4FDEEC288681}" dt="2018-11-13T10:19:24.263" v="42" actId="478"/>
          <ac:picMkLst>
            <pc:docMk/>
            <pc:sldMk cId="1348841094" sldId="262"/>
            <ac:picMk id="7" creationId="{7564CBC0-40CA-4517-AC4E-E95AEAE5912D}"/>
          </ac:picMkLst>
        </pc:picChg>
      </pc:sldChg>
      <pc:sldMasterChg chg="del delSldLayout">
        <pc:chgData name="Karin Henricsson" userId="a99a0c5a-8b33-4c1b-9b01-05145eaec74c" providerId="ADAL" clId="{E11C315E-D41C-46E1-85E8-4FDEEC288681}" dt="2018-11-13T10:03:45.515" v="8" actId="2696"/>
        <pc:sldMasterMkLst>
          <pc:docMk/>
          <pc:sldMasterMk cId="2444252300" sldId="2147483648"/>
        </pc:sldMasterMkLst>
        <pc:sldLayoutChg chg="del">
          <pc:chgData name="Karin Henricsson" userId="a99a0c5a-8b33-4c1b-9b01-05145eaec74c" providerId="ADAL" clId="{E11C315E-D41C-46E1-85E8-4FDEEC288681}" dt="2018-11-13T10:03:45.499" v="6" actId="2696"/>
          <pc:sldLayoutMkLst>
            <pc:docMk/>
            <pc:sldMasterMk cId="2444252300" sldId="2147483648"/>
            <pc:sldLayoutMk cId="1671553223" sldId="2147483650"/>
          </pc:sldLayoutMkLst>
        </pc:sldLayoutChg>
        <pc:sldLayoutChg chg="del">
          <pc:chgData name="Karin Henricsson" userId="a99a0c5a-8b33-4c1b-9b01-05145eaec74c" providerId="ADAL" clId="{E11C315E-D41C-46E1-85E8-4FDEEC288681}" dt="2018-11-13T10:03:45.499" v="7" actId="2696"/>
          <pc:sldLayoutMkLst>
            <pc:docMk/>
            <pc:sldMasterMk cId="2444252300" sldId="2147483648"/>
            <pc:sldLayoutMk cId="2247774461" sldId="2147483654"/>
          </pc:sldLayoutMkLst>
        </pc:sldLayoutChg>
        <pc:sldLayoutChg chg="del">
          <pc:chgData name="Karin Henricsson" userId="a99a0c5a-8b33-4c1b-9b01-05145eaec74c" providerId="ADAL" clId="{E11C315E-D41C-46E1-85E8-4FDEEC288681}" dt="2018-11-13T10:03:45.499" v="5" actId="2696"/>
          <pc:sldLayoutMkLst>
            <pc:docMk/>
            <pc:sldMasterMk cId="2444252300" sldId="2147483648"/>
            <pc:sldLayoutMk cId="1691565664" sldId="2147483660"/>
          </pc:sldLayoutMkLst>
        </pc:sldLayoutChg>
      </pc:sldMasterChg>
      <pc:sldMasterChg chg="delSldLayout modSldLayout">
        <pc:chgData name="Karin Henricsson" userId="a99a0c5a-8b33-4c1b-9b01-05145eaec74c" providerId="ADAL" clId="{E11C315E-D41C-46E1-85E8-4FDEEC288681}" dt="2018-11-13T10:24:42.292" v="46" actId="2696"/>
        <pc:sldMasterMkLst>
          <pc:docMk/>
          <pc:sldMasterMk cId="3156605824" sldId="2147483655"/>
        </pc:sldMasterMkLst>
        <pc:sldLayoutChg chg="modSp del">
          <pc:chgData name="Karin Henricsson" userId="a99a0c5a-8b33-4c1b-9b01-05145eaec74c" providerId="ADAL" clId="{E11C315E-D41C-46E1-85E8-4FDEEC288681}" dt="2018-11-13T10:08:33.857" v="31" actId="2696"/>
          <pc:sldLayoutMkLst>
            <pc:docMk/>
            <pc:sldMasterMk cId="3156605824" sldId="2147483655"/>
            <pc:sldLayoutMk cId="923936588" sldId="2147483659"/>
          </pc:sldLayoutMkLst>
          <pc:spChg chg="mod">
            <ac:chgData name="Karin Henricsson" userId="a99a0c5a-8b33-4c1b-9b01-05145eaec74c" providerId="ADAL" clId="{E11C315E-D41C-46E1-85E8-4FDEEC288681}" dt="2018-11-13T10:06:02.619" v="27" actId="207"/>
            <ac:spMkLst>
              <pc:docMk/>
              <pc:sldMasterMk cId="3156605824" sldId="2147483655"/>
              <pc:sldLayoutMk cId="923936588" sldId="2147483659"/>
              <ac:spMk id="4" creationId="{F848DA0E-51DA-4B44-B46E-0E4E9363FB5C}"/>
            </ac:spMkLst>
          </pc:spChg>
        </pc:sldLayoutChg>
        <pc:sldLayoutChg chg="modSp setBg">
          <pc:chgData name="Karin Henricsson" userId="a99a0c5a-8b33-4c1b-9b01-05145eaec74c" providerId="ADAL" clId="{E11C315E-D41C-46E1-85E8-4FDEEC288681}" dt="2018-11-13T10:15:53.516" v="32" actId="14826"/>
          <pc:sldLayoutMkLst>
            <pc:docMk/>
            <pc:sldMasterMk cId="3156605824" sldId="2147483655"/>
            <pc:sldLayoutMk cId="1256105123" sldId="2147483713"/>
          </pc:sldLayoutMkLst>
          <pc:spChg chg="mod">
            <ac:chgData name="Karin Henricsson" userId="a99a0c5a-8b33-4c1b-9b01-05145eaec74c" providerId="ADAL" clId="{E11C315E-D41C-46E1-85E8-4FDEEC288681}" dt="2018-11-13T10:06:40.038" v="30" actId="207"/>
            <ac:spMkLst>
              <pc:docMk/>
              <pc:sldMasterMk cId="3156605824" sldId="2147483655"/>
              <pc:sldLayoutMk cId="1256105123" sldId="2147483713"/>
              <ac:spMk id="4" creationId="{F848DA0E-51DA-4B44-B46E-0E4E9363FB5C}"/>
            </ac:spMkLst>
          </pc:spChg>
          <pc:spChg chg="mod">
            <ac:chgData name="Karin Henricsson" userId="a99a0c5a-8b33-4c1b-9b01-05145eaec74c" providerId="ADAL" clId="{E11C315E-D41C-46E1-85E8-4FDEEC288681}" dt="2018-11-13T10:06:21.409" v="28" actId="207"/>
            <ac:spMkLst>
              <pc:docMk/>
              <pc:sldMasterMk cId="3156605824" sldId="2147483655"/>
              <pc:sldLayoutMk cId="1256105123" sldId="2147483713"/>
              <ac:spMk id="9" creationId="{51E3759B-A9E6-442B-9947-EC9E5596E368}"/>
            </ac:spMkLst>
          </pc:spChg>
          <pc:picChg chg="mod">
            <ac:chgData name="Karin Henricsson" userId="a99a0c5a-8b33-4c1b-9b01-05145eaec74c" providerId="ADAL" clId="{E11C315E-D41C-46E1-85E8-4FDEEC288681}" dt="2018-11-13T10:15:53.516" v="32" actId="14826"/>
            <ac:picMkLst>
              <pc:docMk/>
              <pc:sldMasterMk cId="3156605824" sldId="2147483655"/>
              <pc:sldLayoutMk cId="1256105123" sldId="2147483713"/>
              <ac:picMk id="3" creationId="{EFB481C4-0B3A-44D5-A3E1-95F4C6DD9478}"/>
            </ac:picMkLst>
          </pc:picChg>
        </pc:sldLayoutChg>
        <pc:sldLayoutChg chg="addSp delSp modSp del setBg">
          <pc:chgData name="Karin Henricsson" userId="a99a0c5a-8b33-4c1b-9b01-05145eaec74c" providerId="ADAL" clId="{E11C315E-D41C-46E1-85E8-4FDEEC288681}" dt="2018-11-13T10:24:42.292" v="46" actId="2696"/>
          <pc:sldLayoutMkLst>
            <pc:docMk/>
            <pc:sldMasterMk cId="3156605824" sldId="2147483655"/>
            <pc:sldLayoutMk cId="3378169343" sldId="2147483714"/>
          </pc:sldLayoutMkLst>
          <pc:spChg chg="add del">
            <ac:chgData name="Karin Henricsson" userId="a99a0c5a-8b33-4c1b-9b01-05145eaec74c" providerId="ADAL" clId="{E11C315E-D41C-46E1-85E8-4FDEEC288681}" dt="2018-11-13T10:18:14.397" v="35" actId="11529"/>
            <ac:spMkLst>
              <pc:docMk/>
              <pc:sldMasterMk cId="3156605824" sldId="2147483655"/>
              <pc:sldLayoutMk cId="3378169343" sldId="2147483714"/>
              <ac:spMk id="2" creationId="{CA3D6A9C-2DBB-42A9-A441-525549F1D7EA}"/>
            </ac:spMkLst>
          </pc:spChg>
          <pc:spChg chg="add mod ord">
            <ac:chgData name="Karin Henricsson" userId="a99a0c5a-8b33-4c1b-9b01-05145eaec74c" providerId="ADAL" clId="{E11C315E-D41C-46E1-85E8-4FDEEC288681}" dt="2018-11-13T10:18:48.180" v="39" actId="207"/>
            <ac:spMkLst>
              <pc:docMk/>
              <pc:sldMasterMk cId="3156605824" sldId="2147483655"/>
              <pc:sldLayoutMk cId="3378169343" sldId="2147483714"/>
              <ac:spMk id="4" creationId="{D2A3556F-1CF0-4473-B441-21542DBAB41D}"/>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0DBB37C-CBAA-4965-87EE-E523B02E258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Date Placeholder 2">
            <a:extLst>
              <a:ext uri="{FF2B5EF4-FFF2-40B4-BE49-F238E27FC236}">
                <a16:creationId xmlns:a16="http://schemas.microsoft.com/office/drawing/2014/main" id="{18C78BA2-4C2B-40C0-9D32-1A31316F14C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CECEDF0-9E5A-4B93-BB33-076655C92D50}" type="datetimeFigureOut">
              <a:rPr lang="sv-SE" smtClean="0"/>
              <a:t>2020-07-08</a:t>
            </a:fld>
            <a:endParaRPr lang="sv-SE"/>
          </a:p>
        </p:txBody>
      </p:sp>
      <p:sp>
        <p:nvSpPr>
          <p:cNvPr id="4" name="Footer Placeholder 3">
            <a:extLst>
              <a:ext uri="{FF2B5EF4-FFF2-40B4-BE49-F238E27FC236}">
                <a16:creationId xmlns:a16="http://schemas.microsoft.com/office/drawing/2014/main" id="{6D9505C5-3084-4714-9DB0-F2228A2081B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Slide Number Placeholder 4">
            <a:extLst>
              <a:ext uri="{FF2B5EF4-FFF2-40B4-BE49-F238E27FC236}">
                <a16:creationId xmlns:a16="http://schemas.microsoft.com/office/drawing/2014/main" id="{1000EC16-39C2-4D1A-B85E-D1A645713C8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E92BB6B-731C-4806-94E1-E0BA7F0ABFAF}" type="slidenum">
              <a:rPr lang="sv-SE" smtClean="0"/>
              <a:t>‹#›</a:t>
            </a:fld>
            <a:endParaRPr lang="sv-SE"/>
          </a:p>
        </p:txBody>
      </p:sp>
    </p:spTree>
    <p:extLst>
      <p:ext uri="{BB962C8B-B14F-4D97-AF65-F5344CB8AC3E}">
        <p14:creationId xmlns:p14="http://schemas.microsoft.com/office/powerpoint/2010/main" val="40443519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1056EE-D95A-4832-8140-1E1F4D995216}" type="datetimeFigureOut">
              <a:rPr lang="sv-SE" smtClean="0"/>
              <a:t>2020-07-08</a:t>
            </a:fld>
            <a:endParaRPr lang="sv-S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0A0737-10D3-4DB5-AB95-79B793162CD6}" type="slidenum">
              <a:rPr lang="sv-SE" smtClean="0"/>
              <a:t>‹#›</a:t>
            </a:fld>
            <a:endParaRPr lang="sv-SE"/>
          </a:p>
        </p:txBody>
      </p:sp>
    </p:spTree>
    <p:extLst>
      <p:ext uri="{BB962C8B-B14F-4D97-AF65-F5344CB8AC3E}">
        <p14:creationId xmlns:p14="http://schemas.microsoft.com/office/powerpoint/2010/main" val="22062110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smtClean="0"/>
              <a:t>Gå</a:t>
            </a:r>
            <a:r>
              <a:rPr lang="sv-SE" baseline="0" dirty="0" smtClean="0"/>
              <a:t> en runda där alla får berätta sitt namn. Skriv in respektive deltagares namn under hjärtat.</a:t>
            </a:r>
            <a:endParaRPr lang="sv-SE" dirty="0" smtClean="0"/>
          </a:p>
        </p:txBody>
      </p:sp>
      <p:sp>
        <p:nvSpPr>
          <p:cNvPr id="4" name="Platshållare för bildnummer 3"/>
          <p:cNvSpPr>
            <a:spLocks noGrp="1"/>
          </p:cNvSpPr>
          <p:nvPr>
            <p:ph type="sldNum" sz="quarter" idx="10"/>
          </p:nvPr>
        </p:nvSpPr>
        <p:spPr/>
        <p:txBody>
          <a:bodyPr/>
          <a:lstStyle/>
          <a:p>
            <a:fld id="{360A0737-10D3-4DB5-AB95-79B793162CD6}" type="slidenum">
              <a:rPr lang="sv-SE" smtClean="0"/>
              <a:t>3</a:t>
            </a:fld>
            <a:endParaRPr lang="sv-SE"/>
          </a:p>
        </p:txBody>
      </p:sp>
    </p:spTree>
    <p:extLst>
      <p:ext uri="{BB962C8B-B14F-4D97-AF65-F5344CB8AC3E}">
        <p14:creationId xmlns:p14="http://schemas.microsoft.com/office/powerpoint/2010/main" val="22265819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smtClean="0">
                <a:solidFill>
                  <a:schemeClr val="tx1"/>
                </a:solidFill>
                <a:effectLst/>
                <a:latin typeface="+mn-lt"/>
                <a:ea typeface="+mn-ea"/>
                <a:cs typeface="+mn-cs"/>
              </a:rPr>
              <a:t>Gör </a:t>
            </a:r>
            <a:r>
              <a:rPr lang="sv-SE" sz="1200" kern="1200" dirty="0" smtClean="0">
                <a:solidFill>
                  <a:schemeClr val="tx1"/>
                </a:solidFill>
                <a:effectLst/>
                <a:latin typeface="+mn-lt"/>
                <a:ea typeface="+mn-ea"/>
                <a:cs typeface="+mn-cs"/>
              </a:rPr>
              <a:t>en runda där deltagarna får berätta vad de svarat på veckans </a:t>
            </a:r>
            <a:r>
              <a:rPr lang="sv-SE" sz="1200" kern="1200" dirty="0" smtClean="0">
                <a:solidFill>
                  <a:schemeClr val="tx1"/>
                </a:solidFill>
                <a:effectLst/>
                <a:latin typeface="+mn-lt"/>
                <a:ea typeface="+mn-ea"/>
                <a:cs typeface="+mn-cs"/>
              </a:rPr>
              <a:t>utmaning.</a:t>
            </a:r>
            <a:r>
              <a:rPr lang="sv-SE" sz="1200" kern="1200" baseline="0" dirty="0" smtClean="0">
                <a:solidFill>
                  <a:schemeClr val="tx1"/>
                </a:solidFill>
                <a:effectLst/>
                <a:latin typeface="+mn-lt"/>
                <a:ea typeface="+mn-ea"/>
                <a:cs typeface="+mn-cs"/>
              </a:rPr>
              <a:t> </a:t>
            </a:r>
            <a:r>
              <a:rPr lang="sv-SE" sz="1200" kern="1200" dirty="0" smtClean="0">
                <a:solidFill>
                  <a:schemeClr val="tx1"/>
                </a:solidFill>
                <a:effectLst/>
                <a:latin typeface="+mn-lt"/>
                <a:ea typeface="+mn-ea"/>
                <a:cs typeface="+mn-cs"/>
              </a:rPr>
              <a:t>Du </a:t>
            </a:r>
            <a:r>
              <a:rPr lang="sv-SE" sz="1200" kern="1200" dirty="0" smtClean="0">
                <a:solidFill>
                  <a:schemeClr val="tx1"/>
                </a:solidFill>
                <a:effectLst/>
                <a:latin typeface="+mn-lt"/>
                <a:ea typeface="+mn-ea"/>
                <a:cs typeface="+mn-cs"/>
              </a:rPr>
              <a:t>fördelar ordet.</a:t>
            </a:r>
          </a:p>
        </p:txBody>
      </p:sp>
      <p:sp>
        <p:nvSpPr>
          <p:cNvPr id="4" name="Platshållare för bildnummer 3"/>
          <p:cNvSpPr>
            <a:spLocks noGrp="1"/>
          </p:cNvSpPr>
          <p:nvPr>
            <p:ph type="sldNum" sz="quarter" idx="10"/>
          </p:nvPr>
        </p:nvSpPr>
        <p:spPr/>
        <p:txBody>
          <a:bodyPr/>
          <a:lstStyle/>
          <a:p>
            <a:fld id="{360A0737-10D3-4DB5-AB95-79B793162CD6}" type="slidenum">
              <a:rPr lang="sv-SE" smtClean="0"/>
              <a:t>6</a:t>
            </a:fld>
            <a:endParaRPr lang="sv-SE"/>
          </a:p>
        </p:txBody>
      </p:sp>
    </p:spTree>
    <p:extLst>
      <p:ext uri="{BB962C8B-B14F-4D97-AF65-F5344CB8AC3E}">
        <p14:creationId xmlns:p14="http://schemas.microsoft.com/office/powerpoint/2010/main" val="33004527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smtClean="0"/>
              <a:t>Spela filmen i helskärmsläge direkt</a:t>
            </a:r>
            <a:r>
              <a:rPr lang="sv-SE" baseline="0" dirty="0" smtClean="0"/>
              <a:t> genom presentationen eller kopiera länken till filmen och klistra in i möteschatten. Då kan deltagarna själva se på filmen och välja egen textning. OBS! Om du spelar filmen från din dator/presentationen, kom ihåg att bocka i rutan ”inkludera systemljud” när du delar din skärm för att deltagarna ska höra ljudet i filmen.</a:t>
            </a:r>
            <a:endParaRPr lang="sv-SE" dirty="0" smtClean="0"/>
          </a:p>
        </p:txBody>
      </p:sp>
      <p:sp>
        <p:nvSpPr>
          <p:cNvPr id="4" name="Platshållare för bildnummer 3"/>
          <p:cNvSpPr>
            <a:spLocks noGrp="1"/>
          </p:cNvSpPr>
          <p:nvPr>
            <p:ph type="sldNum" sz="quarter" idx="10"/>
          </p:nvPr>
        </p:nvSpPr>
        <p:spPr/>
        <p:txBody>
          <a:bodyPr/>
          <a:lstStyle/>
          <a:p>
            <a:fld id="{360A0737-10D3-4DB5-AB95-79B793162CD6}" type="slidenum">
              <a:rPr lang="sv-SE" smtClean="0"/>
              <a:t>7</a:t>
            </a:fld>
            <a:endParaRPr lang="sv-SE"/>
          </a:p>
        </p:txBody>
      </p:sp>
    </p:spTree>
    <p:extLst>
      <p:ext uri="{BB962C8B-B14F-4D97-AF65-F5344CB8AC3E}">
        <p14:creationId xmlns:p14="http://schemas.microsoft.com/office/powerpoint/2010/main" val="7263478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smtClean="0"/>
              <a:t>Skriv ner vad deltagarna berättar eller</a:t>
            </a:r>
            <a:r>
              <a:rPr lang="sv-SE" baseline="0" dirty="0" smtClean="0"/>
              <a:t> skriver i chatten</a:t>
            </a:r>
            <a:r>
              <a:rPr lang="sv-SE" dirty="0" smtClean="0"/>
              <a:t> om hälsa.</a:t>
            </a:r>
            <a:r>
              <a:rPr lang="sv-SE" baseline="0" dirty="0" smtClean="0"/>
              <a:t> Passa på att förankra vad de olika orden betyder. Antingen kan deltagarna själva berätta vad de skrivit annars kan du läsa upp svaren i möteschatten.</a:t>
            </a:r>
            <a:endParaRPr lang="sv-SE" dirty="0" smtClean="0"/>
          </a:p>
        </p:txBody>
      </p:sp>
      <p:sp>
        <p:nvSpPr>
          <p:cNvPr id="4" name="Platshållare för bildnummer 3"/>
          <p:cNvSpPr>
            <a:spLocks noGrp="1"/>
          </p:cNvSpPr>
          <p:nvPr>
            <p:ph type="sldNum" sz="quarter" idx="10"/>
          </p:nvPr>
        </p:nvSpPr>
        <p:spPr/>
        <p:txBody>
          <a:bodyPr/>
          <a:lstStyle/>
          <a:p>
            <a:fld id="{360A0737-10D3-4DB5-AB95-79B793162CD6}" type="slidenum">
              <a:rPr lang="sv-SE" smtClean="0"/>
              <a:t>9</a:t>
            </a:fld>
            <a:endParaRPr lang="sv-SE"/>
          </a:p>
        </p:txBody>
      </p:sp>
    </p:spTree>
    <p:extLst>
      <p:ext uri="{BB962C8B-B14F-4D97-AF65-F5344CB8AC3E}">
        <p14:creationId xmlns:p14="http://schemas.microsoft.com/office/powerpoint/2010/main" val="21396429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dirty="0" smtClean="0">
                <a:solidFill>
                  <a:schemeClr val="tx1"/>
                </a:solidFill>
                <a:effectLst/>
                <a:latin typeface="+mn-lt"/>
                <a:ea typeface="+mn-ea"/>
                <a:cs typeface="+mn-cs"/>
              </a:rPr>
              <a:t>Reflektera tillsammans över filmen ni sett. Uppmärksamma om någon eller några verkar särskilt berörda, kanske börjar någon gråta. Det är bra att vara förberedd på att detta tema kan vara extra känsloladdat.</a:t>
            </a:r>
            <a:r>
              <a:rPr lang="sv-SE" sz="1200" kern="1200" baseline="0" dirty="0" smtClean="0">
                <a:solidFill>
                  <a:schemeClr val="tx1"/>
                </a:solidFill>
                <a:effectLst/>
                <a:latin typeface="+mn-lt"/>
                <a:ea typeface="+mn-ea"/>
                <a:cs typeface="+mn-cs"/>
              </a:rPr>
              <a:t> </a:t>
            </a:r>
            <a:r>
              <a:rPr lang="sv-SE" sz="1200" kern="1200" dirty="0" smtClean="0">
                <a:solidFill>
                  <a:schemeClr val="tx1"/>
                </a:solidFill>
                <a:effectLst/>
                <a:latin typeface="+mn-lt"/>
                <a:ea typeface="+mn-ea"/>
                <a:cs typeface="+mn-cs"/>
              </a:rPr>
              <a:t>I detta tema är det extra viktigt att du som ledare är lyhörd, låter alla som vill komma till tals och håller ett lugnt samtalsklimat. Kom också ihåg att alla har rätt att vara tyst om man vill.</a:t>
            </a:r>
          </a:p>
        </p:txBody>
      </p:sp>
      <p:sp>
        <p:nvSpPr>
          <p:cNvPr id="4" name="Platshållare för bildnummer 3"/>
          <p:cNvSpPr>
            <a:spLocks noGrp="1"/>
          </p:cNvSpPr>
          <p:nvPr>
            <p:ph type="sldNum" sz="quarter" idx="10"/>
          </p:nvPr>
        </p:nvSpPr>
        <p:spPr/>
        <p:txBody>
          <a:bodyPr/>
          <a:lstStyle/>
          <a:p>
            <a:fld id="{360A0737-10D3-4DB5-AB95-79B793162CD6}" type="slidenum">
              <a:rPr lang="sv-SE" smtClean="0"/>
              <a:t>11</a:t>
            </a:fld>
            <a:endParaRPr lang="sv-SE"/>
          </a:p>
        </p:txBody>
      </p:sp>
    </p:spTree>
    <p:extLst>
      <p:ext uri="{BB962C8B-B14F-4D97-AF65-F5344CB8AC3E}">
        <p14:creationId xmlns:p14="http://schemas.microsoft.com/office/powerpoint/2010/main" val="11324733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dirty="0" smtClean="0">
                <a:solidFill>
                  <a:schemeClr val="tx1"/>
                </a:solidFill>
                <a:effectLst/>
                <a:latin typeface="+mn-lt"/>
                <a:ea typeface="+mn-ea"/>
                <a:cs typeface="+mn-cs"/>
              </a:rPr>
              <a:t>Be deltagarna att tillsammans skriva ner en lista med penna på sitt papper med saker som får dem att må bra. Skriv också ner själv några olika exempel så du kan dela med dig till gruppen också, exempelvis promenera, äta middag med familjen med mera.</a:t>
            </a:r>
          </a:p>
          <a:p>
            <a:r>
              <a:rPr lang="sv-SE" sz="1200" kern="1200" dirty="0" smtClean="0">
                <a:solidFill>
                  <a:schemeClr val="tx1"/>
                </a:solidFill>
                <a:effectLst/>
                <a:latin typeface="+mn-lt"/>
                <a:ea typeface="+mn-ea"/>
                <a:cs typeface="+mn-cs"/>
              </a:rPr>
              <a:t>Tag reda på vilka föreningar, gym eller promenadstråk som finns i närheten. Påminn gärna om att Studieförbundet Bilda och andra studieförbund erbjuder många hälsofrämjande kurser.</a:t>
            </a:r>
          </a:p>
        </p:txBody>
      </p:sp>
      <p:sp>
        <p:nvSpPr>
          <p:cNvPr id="4" name="Platshållare för bildnummer 3"/>
          <p:cNvSpPr>
            <a:spLocks noGrp="1"/>
          </p:cNvSpPr>
          <p:nvPr>
            <p:ph type="sldNum" sz="quarter" idx="10"/>
          </p:nvPr>
        </p:nvSpPr>
        <p:spPr/>
        <p:txBody>
          <a:bodyPr/>
          <a:lstStyle/>
          <a:p>
            <a:fld id="{360A0737-10D3-4DB5-AB95-79B793162CD6}" type="slidenum">
              <a:rPr lang="sv-SE" smtClean="0"/>
              <a:t>13</a:t>
            </a:fld>
            <a:endParaRPr lang="sv-SE"/>
          </a:p>
        </p:txBody>
      </p:sp>
    </p:spTree>
    <p:extLst>
      <p:ext uri="{BB962C8B-B14F-4D97-AF65-F5344CB8AC3E}">
        <p14:creationId xmlns:p14="http://schemas.microsoft.com/office/powerpoint/2010/main" val="20812934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dirty="0" smtClean="0">
                <a:solidFill>
                  <a:schemeClr val="tx1"/>
                </a:solidFill>
                <a:effectLst/>
                <a:latin typeface="+mn-lt"/>
                <a:ea typeface="+mn-ea"/>
                <a:cs typeface="+mn-cs"/>
              </a:rPr>
              <a:t>Innan du avslutar, lyssna också in med deltagarna att de mår okej, att filmen och samtalet inta satt igång ångest eller oro. Om det har det, tala om för deltagaren vilken hjälp de kan få.</a:t>
            </a:r>
          </a:p>
          <a:p>
            <a:r>
              <a:rPr lang="sv-SE" sz="1200" kern="1200" dirty="0" smtClean="0">
                <a:solidFill>
                  <a:schemeClr val="tx1"/>
                </a:solidFill>
                <a:effectLst/>
                <a:latin typeface="+mn-lt"/>
                <a:ea typeface="+mn-ea"/>
                <a:cs typeface="+mn-cs"/>
              </a:rPr>
              <a:t>Ett tips kan vara att berätta att du stannar kvar en stund efter träffen ifall någon vill stanna kvar och få vägvisning till hjälp som de kan få.</a:t>
            </a:r>
          </a:p>
          <a:p>
            <a:r>
              <a:rPr lang="sv-SE" sz="1200" kern="1200" dirty="0" smtClean="0">
                <a:solidFill>
                  <a:schemeClr val="tx1"/>
                </a:solidFill>
                <a:effectLst/>
                <a:latin typeface="+mn-lt"/>
                <a:ea typeface="+mn-ea"/>
                <a:cs typeface="+mn-cs"/>
              </a:rPr>
              <a:t>Se också till att kort summera vad ni lärt er idag och bekräfta igen datum och tid för nästa träff.</a:t>
            </a:r>
          </a:p>
        </p:txBody>
      </p:sp>
      <p:sp>
        <p:nvSpPr>
          <p:cNvPr id="4" name="Platshållare för bildnummer 3"/>
          <p:cNvSpPr>
            <a:spLocks noGrp="1"/>
          </p:cNvSpPr>
          <p:nvPr>
            <p:ph type="sldNum" sz="quarter" idx="10"/>
          </p:nvPr>
        </p:nvSpPr>
        <p:spPr/>
        <p:txBody>
          <a:bodyPr/>
          <a:lstStyle/>
          <a:p>
            <a:fld id="{360A0737-10D3-4DB5-AB95-79B793162CD6}" type="slidenum">
              <a:rPr lang="sv-SE" smtClean="0"/>
              <a:t>15</a:t>
            </a:fld>
            <a:endParaRPr lang="sv-SE"/>
          </a:p>
        </p:txBody>
      </p:sp>
    </p:spTree>
    <p:extLst>
      <p:ext uri="{BB962C8B-B14F-4D97-AF65-F5344CB8AC3E}">
        <p14:creationId xmlns:p14="http://schemas.microsoft.com/office/powerpoint/2010/main" val="24819236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ild + Bild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FB481C4-0B3A-44D5-A3E1-95F4C6DD947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919522" y="765175"/>
            <a:ext cx="1505715" cy="725425"/>
          </a:xfrm>
          <a:prstGeom prst="rect">
            <a:avLst/>
          </a:prstGeom>
        </p:spPr>
      </p:pic>
      <p:sp>
        <p:nvSpPr>
          <p:cNvPr id="5" name="Text Placeholder 6">
            <a:extLst>
              <a:ext uri="{FF2B5EF4-FFF2-40B4-BE49-F238E27FC236}">
                <a16:creationId xmlns:a16="http://schemas.microsoft.com/office/drawing/2014/main" id="{E1670D8E-8AE4-4EDA-ABEC-7CECA7A660D3}"/>
              </a:ext>
            </a:extLst>
          </p:cNvPr>
          <p:cNvSpPr>
            <a:spLocks noGrp="1"/>
          </p:cNvSpPr>
          <p:nvPr>
            <p:ph type="body" sz="quarter" idx="11" hasCustomPrompt="1"/>
          </p:nvPr>
        </p:nvSpPr>
        <p:spPr>
          <a:xfrm>
            <a:off x="766763" y="4680059"/>
            <a:ext cx="6843712" cy="1476374"/>
          </a:xfrm>
          <a:prstGeom prst="rect">
            <a:avLst/>
          </a:prstGeom>
        </p:spPr>
        <p:txBody>
          <a:bodyPr lIns="0" tIns="0" rIns="0" bIns="0" anchor="b" anchorCtr="0"/>
          <a:lstStyle>
            <a:lvl1pPr marL="0" marR="0" indent="0" algn="l" defTabSz="914400" rtl="0" eaLnBrk="1" fontAlgn="auto" latinLnBrk="0" hangingPunct="1">
              <a:lnSpc>
                <a:spcPts val="3350"/>
              </a:lnSpc>
              <a:spcBef>
                <a:spcPts val="0"/>
              </a:spcBef>
              <a:spcAft>
                <a:spcPts val="0"/>
              </a:spcAft>
              <a:buClrTx/>
              <a:buSzTx/>
              <a:buFontTx/>
              <a:buNone/>
              <a:tabLst/>
              <a:defRPr sz="2950" b="1">
                <a:solidFill>
                  <a:schemeClr val="bg1"/>
                </a:solidFill>
              </a:defRPr>
            </a:lvl1pPr>
          </a:lstStyle>
          <a:p>
            <a:pPr lvl="0"/>
            <a:r>
              <a:rPr lang="en-US" dirty="0" err="1"/>
              <a:t>Bildtext</a:t>
            </a:r>
            <a:endParaRPr lang="en-US" dirty="0"/>
          </a:p>
        </p:txBody>
      </p:sp>
      <p:sp>
        <p:nvSpPr>
          <p:cNvPr id="9" name="Text Placeholder 6">
            <a:extLst>
              <a:ext uri="{FF2B5EF4-FFF2-40B4-BE49-F238E27FC236}">
                <a16:creationId xmlns:a16="http://schemas.microsoft.com/office/drawing/2014/main" id="{611C27FD-60F3-4CEB-9D72-0677382FD66A}"/>
              </a:ext>
            </a:extLst>
          </p:cNvPr>
          <p:cNvSpPr>
            <a:spLocks noGrp="1"/>
          </p:cNvSpPr>
          <p:nvPr>
            <p:ph type="body" sz="quarter" idx="13" hasCustomPrompt="1"/>
          </p:nvPr>
        </p:nvSpPr>
        <p:spPr>
          <a:xfrm>
            <a:off x="9134475" y="5813001"/>
            <a:ext cx="2290763" cy="144000"/>
          </a:xfrm>
          <a:prstGeom prst="rect">
            <a:avLst/>
          </a:prstGeom>
        </p:spPr>
        <p:txBody>
          <a:bodyPr lIns="0" tIns="0" rIns="0" bIns="0" anchor="t" anchorCtr="0"/>
          <a:lstStyle>
            <a:lvl1pPr marL="0" marR="0" indent="0" algn="r" defTabSz="914400" rtl="0" eaLnBrk="1" fontAlgn="auto" latinLnBrk="0" hangingPunct="1">
              <a:lnSpc>
                <a:spcPts val="1300"/>
              </a:lnSpc>
              <a:spcBef>
                <a:spcPts val="0"/>
              </a:spcBef>
              <a:spcAft>
                <a:spcPts val="0"/>
              </a:spcAft>
              <a:buClrTx/>
              <a:buSzTx/>
              <a:buFontTx/>
              <a:buNone/>
              <a:tabLst/>
              <a:defRPr sz="1100" b="1">
                <a:solidFill>
                  <a:schemeClr val="bg1"/>
                </a:solidFill>
              </a:defRPr>
            </a:lvl1pPr>
          </a:lstStyle>
          <a:p>
            <a:pPr lvl="0"/>
            <a:r>
              <a:rPr lang="en-US" dirty="0" err="1"/>
              <a:t>Fotograf</a:t>
            </a:r>
            <a:r>
              <a:rPr lang="en-US" dirty="0"/>
              <a:t> </a:t>
            </a:r>
          </a:p>
        </p:txBody>
      </p:sp>
      <p:sp>
        <p:nvSpPr>
          <p:cNvPr id="10" name="Text Placeholder 6">
            <a:extLst>
              <a:ext uri="{FF2B5EF4-FFF2-40B4-BE49-F238E27FC236}">
                <a16:creationId xmlns:a16="http://schemas.microsoft.com/office/drawing/2014/main" id="{BA11379B-1A83-4916-8E6F-C3B25C5FB825}"/>
              </a:ext>
            </a:extLst>
          </p:cNvPr>
          <p:cNvSpPr>
            <a:spLocks noGrp="1"/>
          </p:cNvSpPr>
          <p:nvPr>
            <p:ph type="body" sz="quarter" idx="15" hasCustomPrompt="1"/>
          </p:nvPr>
        </p:nvSpPr>
        <p:spPr>
          <a:xfrm>
            <a:off x="9134475" y="5966577"/>
            <a:ext cx="2290763" cy="144000"/>
          </a:xfrm>
          <a:prstGeom prst="rect">
            <a:avLst/>
          </a:prstGeom>
        </p:spPr>
        <p:txBody>
          <a:bodyPr lIns="0" tIns="0" rIns="0" bIns="0" anchor="t" anchorCtr="0"/>
          <a:lstStyle>
            <a:lvl1pPr marL="0" marR="0" indent="0" algn="r" defTabSz="914400" rtl="0" eaLnBrk="1" fontAlgn="auto" latinLnBrk="0" hangingPunct="1">
              <a:lnSpc>
                <a:spcPts val="1300"/>
              </a:lnSpc>
              <a:spcBef>
                <a:spcPts val="0"/>
              </a:spcBef>
              <a:spcAft>
                <a:spcPts val="0"/>
              </a:spcAft>
              <a:buClrTx/>
              <a:buSzTx/>
              <a:buFontTx/>
              <a:buNone/>
              <a:tabLst/>
              <a:defRPr sz="1100" b="0">
                <a:solidFill>
                  <a:schemeClr val="bg1"/>
                </a:solidFill>
              </a:defRPr>
            </a:lvl1pPr>
          </a:lstStyle>
          <a:p>
            <a:pPr lvl="0"/>
            <a:r>
              <a:rPr lang="en-US" dirty="0" err="1"/>
              <a:t>Namn</a:t>
            </a:r>
            <a:r>
              <a:rPr lang="en-US" dirty="0"/>
              <a:t> </a:t>
            </a:r>
            <a:r>
              <a:rPr lang="en-US" dirty="0" err="1"/>
              <a:t>Efternamn</a:t>
            </a:r>
            <a:r>
              <a:rPr lang="en-US" dirty="0"/>
              <a:t> </a:t>
            </a:r>
          </a:p>
        </p:txBody>
      </p:sp>
    </p:spTree>
    <p:extLst>
      <p:ext uri="{BB962C8B-B14F-4D97-AF65-F5344CB8AC3E}">
        <p14:creationId xmlns:p14="http://schemas.microsoft.com/office/powerpoint/2010/main" val="700597972"/>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ildsid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FB481C4-0B3A-44D5-A3E1-95F4C6DD947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6800" y="5367399"/>
            <a:ext cx="1505715" cy="725425"/>
          </a:xfrm>
          <a:prstGeom prst="rect">
            <a:avLst/>
          </a:prstGeom>
        </p:spPr>
      </p:pic>
      <p:sp>
        <p:nvSpPr>
          <p:cNvPr id="6" name="Text Placeholder 6">
            <a:extLst>
              <a:ext uri="{FF2B5EF4-FFF2-40B4-BE49-F238E27FC236}">
                <a16:creationId xmlns:a16="http://schemas.microsoft.com/office/drawing/2014/main" id="{68542941-9C47-4EB3-B5AF-729CE57E3B41}"/>
              </a:ext>
            </a:extLst>
          </p:cNvPr>
          <p:cNvSpPr>
            <a:spLocks noGrp="1"/>
          </p:cNvSpPr>
          <p:nvPr>
            <p:ph type="body" sz="quarter" idx="13" hasCustomPrompt="1"/>
          </p:nvPr>
        </p:nvSpPr>
        <p:spPr>
          <a:xfrm>
            <a:off x="766800" y="765176"/>
            <a:ext cx="2290763" cy="144000"/>
          </a:xfrm>
          <a:prstGeom prst="rect">
            <a:avLst/>
          </a:prstGeom>
        </p:spPr>
        <p:txBody>
          <a:bodyPr lIns="0" tIns="0" rIns="0" bIns="0" anchor="t" anchorCtr="0"/>
          <a:lstStyle>
            <a:lvl1pPr marL="0" marR="0" indent="0" algn="l" defTabSz="914400" rtl="0" eaLnBrk="1" fontAlgn="auto" latinLnBrk="0" hangingPunct="1">
              <a:lnSpc>
                <a:spcPts val="1300"/>
              </a:lnSpc>
              <a:spcBef>
                <a:spcPts val="0"/>
              </a:spcBef>
              <a:spcAft>
                <a:spcPts val="0"/>
              </a:spcAft>
              <a:buClrTx/>
              <a:buSzTx/>
              <a:buFontTx/>
              <a:buNone/>
              <a:tabLst/>
              <a:defRPr sz="1100" b="1">
                <a:solidFill>
                  <a:srgbClr val="000000"/>
                </a:solidFill>
              </a:defRPr>
            </a:lvl1pPr>
          </a:lstStyle>
          <a:p>
            <a:pPr lvl="0"/>
            <a:r>
              <a:rPr lang="en-US" dirty="0" err="1"/>
              <a:t>Fotograf</a:t>
            </a:r>
            <a:r>
              <a:rPr lang="en-US" dirty="0"/>
              <a:t> </a:t>
            </a:r>
          </a:p>
        </p:txBody>
      </p:sp>
      <p:sp>
        <p:nvSpPr>
          <p:cNvPr id="10" name="Text Placeholder 6">
            <a:extLst>
              <a:ext uri="{FF2B5EF4-FFF2-40B4-BE49-F238E27FC236}">
                <a16:creationId xmlns:a16="http://schemas.microsoft.com/office/drawing/2014/main" id="{56B32142-54C3-490C-A6DD-3276AF969F9E}"/>
              </a:ext>
            </a:extLst>
          </p:cNvPr>
          <p:cNvSpPr>
            <a:spLocks noGrp="1"/>
          </p:cNvSpPr>
          <p:nvPr>
            <p:ph type="body" sz="quarter" idx="15" hasCustomPrompt="1"/>
          </p:nvPr>
        </p:nvSpPr>
        <p:spPr>
          <a:xfrm>
            <a:off x="766800" y="918752"/>
            <a:ext cx="2290763" cy="144000"/>
          </a:xfrm>
          <a:prstGeom prst="rect">
            <a:avLst/>
          </a:prstGeom>
        </p:spPr>
        <p:txBody>
          <a:bodyPr lIns="0" tIns="0" rIns="0" bIns="0" anchor="t" anchorCtr="0"/>
          <a:lstStyle>
            <a:lvl1pPr marL="0" marR="0" indent="0" algn="l" defTabSz="914400" rtl="0" eaLnBrk="1" fontAlgn="auto" latinLnBrk="0" hangingPunct="1">
              <a:lnSpc>
                <a:spcPts val="1300"/>
              </a:lnSpc>
              <a:spcBef>
                <a:spcPts val="0"/>
              </a:spcBef>
              <a:spcAft>
                <a:spcPts val="0"/>
              </a:spcAft>
              <a:buClrTx/>
              <a:buSzTx/>
              <a:buFontTx/>
              <a:buNone/>
              <a:tabLst/>
              <a:defRPr sz="1100" b="0">
                <a:solidFill>
                  <a:srgbClr val="000000"/>
                </a:solidFill>
              </a:defRPr>
            </a:lvl1pPr>
          </a:lstStyle>
          <a:p>
            <a:pPr lvl="0"/>
            <a:r>
              <a:rPr lang="en-US" dirty="0" err="1"/>
              <a:t>Namn</a:t>
            </a:r>
            <a:r>
              <a:rPr lang="en-US" dirty="0"/>
              <a:t> </a:t>
            </a:r>
            <a:r>
              <a:rPr lang="en-US" dirty="0" err="1"/>
              <a:t>Efternamn</a:t>
            </a:r>
            <a:r>
              <a:rPr lang="en-US" dirty="0"/>
              <a:t> </a:t>
            </a:r>
          </a:p>
        </p:txBody>
      </p:sp>
    </p:spTree>
    <p:extLst>
      <p:ext uri="{BB962C8B-B14F-4D97-AF65-F5344CB8AC3E}">
        <p14:creationId xmlns:p14="http://schemas.microsoft.com/office/powerpoint/2010/main" val="2233073114"/>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llustration (Mint / Mörkblå)">
    <p:bg>
      <p:bgPr>
        <a:solidFill>
          <a:schemeClr val="tx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F848DA0E-51DA-4B44-B46E-0E4E9363FB5C}"/>
              </a:ext>
            </a:extLst>
          </p:cNvPr>
          <p:cNvSpPr>
            <a:spLocks noGrp="1"/>
          </p:cNvSpPr>
          <p:nvPr>
            <p:ph type="pic" sz="quarter" idx="10"/>
          </p:nvPr>
        </p:nvSpPr>
        <p:spPr>
          <a:xfrm>
            <a:off x="2914650" y="257175"/>
            <a:ext cx="6372225" cy="6362700"/>
          </a:xfrm>
          <a:prstGeom prst="rect">
            <a:avLst/>
          </a:prstGeom>
        </p:spPr>
        <p:txBody>
          <a:bodyPr/>
          <a:lstStyle>
            <a:lvl1pPr>
              <a:defRPr>
                <a:solidFill>
                  <a:schemeClr val="accent3"/>
                </a:solidFill>
              </a:defRPr>
            </a:lvl1pPr>
          </a:lstStyle>
          <a:p>
            <a:r>
              <a:rPr lang="sv-SE" smtClean="0"/>
              <a:t>Klicka på ikonen för att lägga till en bild</a:t>
            </a:r>
            <a:endParaRPr lang="sv-SE" dirty="0"/>
          </a:p>
        </p:txBody>
      </p:sp>
      <p:pic>
        <p:nvPicPr>
          <p:cNvPr id="3" name="Picture 2">
            <a:extLst>
              <a:ext uri="{FF2B5EF4-FFF2-40B4-BE49-F238E27FC236}">
                <a16:creationId xmlns:a16="http://schemas.microsoft.com/office/drawing/2014/main" id="{EFB481C4-0B3A-44D5-A3E1-95F4C6DD94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19523" y="5367399"/>
            <a:ext cx="1505715" cy="725425"/>
          </a:xfrm>
          <a:prstGeom prst="rect">
            <a:avLst/>
          </a:prstGeom>
        </p:spPr>
      </p:pic>
      <p:sp>
        <p:nvSpPr>
          <p:cNvPr id="9" name="TextBox 8">
            <a:extLst>
              <a:ext uri="{FF2B5EF4-FFF2-40B4-BE49-F238E27FC236}">
                <a16:creationId xmlns:a16="http://schemas.microsoft.com/office/drawing/2014/main" id="{51E3759B-A9E6-442B-9947-EC9E5596E368}"/>
              </a:ext>
            </a:extLst>
          </p:cNvPr>
          <p:cNvSpPr txBox="1"/>
          <p:nvPr userDrawn="1"/>
        </p:nvSpPr>
        <p:spPr>
          <a:xfrm>
            <a:off x="766763" y="5486089"/>
            <a:ext cx="3924507" cy="677108"/>
          </a:xfrm>
          <a:prstGeom prst="rect">
            <a:avLst/>
          </a:prstGeom>
          <a:noFill/>
        </p:spPr>
        <p:txBody>
          <a:bodyPr wrap="square" lIns="0" tIns="0" rIns="0" bIns="0" rtlCol="0">
            <a:spAutoFit/>
          </a:bodyPr>
          <a:lstStyle/>
          <a:p>
            <a:r>
              <a:rPr lang="sv-SE" sz="2200" dirty="0">
                <a:solidFill>
                  <a:schemeClr val="accent3"/>
                </a:solidFill>
              </a:rPr>
              <a:t>Läs mer på</a:t>
            </a:r>
          </a:p>
          <a:p>
            <a:r>
              <a:rPr lang="sv-SE" sz="2200" b="1" dirty="0">
                <a:solidFill>
                  <a:schemeClr val="accent3"/>
                </a:solidFill>
              </a:rPr>
              <a:t>www.bilda.nu</a:t>
            </a:r>
          </a:p>
        </p:txBody>
      </p:sp>
    </p:spTree>
    <p:extLst>
      <p:ext uri="{BB962C8B-B14F-4D97-AF65-F5344CB8AC3E}">
        <p14:creationId xmlns:p14="http://schemas.microsoft.com/office/powerpoint/2010/main" val="1256105123"/>
      </p:ext>
    </p:extLst>
  </p:cSld>
  <p:clrMapOvr>
    <a:masterClrMapping/>
  </p:clrMapOvr>
  <p:extLst mod="1">
    <p:ext uri="{DCECCB84-F9BA-43D5-87BE-67443E8EF086}">
      <p15:sldGuideLst xmlns:p15="http://schemas.microsoft.com/office/powerpoint/2012/main">
        <p15:guide id="1"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Tree>
    <p:extLst>
      <p:ext uri="{BB962C8B-B14F-4D97-AF65-F5344CB8AC3E}">
        <p14:creationId xmlns:p14="http://schemas.microsoft.com/office/powerpoint/2010/main" val="2404895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ubrik oc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
        <p:nvSpPr>
          <p:cNvPr id="8" name="Text Placeholder 7">
            <a:extLst>
              <a:ext uri="{FF2B5EF4-FFF2-40B4-BE49-F238E27FC236}">
                <a16:creationId xmlns:a16="http://schemas.microsoft.com/office/drawing/2014/main" id="{DC0518C1-2013-42EA-A8C0-F98098C513F1}"/>
              </a:ext>
            </a:extLst>
          </p:cNvPr>
          <p:cNvSpPr>
            <a:spLocks noGrp="1"/>
          </p:cNvSpPr>
          <p:nvPr>
            <p:ph type="body" sz="quarter" idx="10"/>
          </p:nvPr>
        </p:nvSpPr>
        <p:spPr>
          <a:xfrm>
            <a:off x="766763" y="1916112"/>
            <a:ext cx="10658475" cy="302577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36408948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dast Text">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4FD88B4-7A8C-4A14-B054-33CAC47DA458}"/>
              </a:ext>
            </a:extLst>
          </p:cNvPr>
          <p:cNvSpPr>
            <a:spLocks noGrp="1"/>
          </p:cNvSpPr>
          <p:nvPr>
            <p:ph type="body" sz="quarter" idx="10"/>
          </p:nvPr>
        </p:nvSpPr>
        <p:spPr>
          <a:xfrm>
            <a:off x="766763" y="765175"/>
            <a:ext cx="10658475" cy="38512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19389632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Tree>
    <p:extLst>
      <p:ext uri="{BB962C8B-B14F-4D97-AF65-F5344CB8AC3E}">
        <p14:creationId xmlns:p14="http://schemas.microsoft.com/office/powerpoint/2010/main" val="1546153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ubrik oc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
        <p:nvSpPr>
          <p:cNvPr id="8" name="Text Placeholder 7">
            <a:extLst>
              <a:ext uri="{FF2B5EF4-FFF2-40B4-BE49-F238E27FC236}">
                <a16:creationId xmlns:a16="http://schemas.microsoft.com/office/drawing/2014/main" id="{DC0518C1-2013-42EA-A8C0-F98098C513F1}"/>
              </a:ext>
            </a:extLst>
          </p:cNvPr>
          <p:cNvSpPr>
            <a:spLocks noGrp="1"/>
          </p:cNvSpPr>
          <p:nvPr>
            <p:ph type="body" sz="quarter" idx="10"/>
          </p:nvPr>
        </p:nvSpPr>
        <p:spPr>
          <a:xfrm>
            <a:off x="766763" y="1916112"/>
            <a:ext cx="10658475" cy="302577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41913365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ndast Text">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4FD88B4-7A8C-4A14-B054-33CAC47DA458}"/>
              </a:ext>
            </a:extLst>
          </p:cNvPr>
          <p:cNvSpPr>
            <a:spLocks noGrp="1"/>
          </p:cNvSpPr>
          <p:nvPr>
            <p:ph type="body" sz="quarter" idx="10"/>
          </p:nvPr>
        </p:nvSpPr>
        <p:spPr>
          <a:xfrm>
            <a:off x="766763" y="765175"/>
            <a:ext cx="10658475" cy="38512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3029524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Tree>
    <p:extLst>
      <p:ext uri="{BB962C8B-B14F-4D97-AF65-F5344CB8AC3E}">
        <p14:creationId xmlns:p14="http://schemas.microsoft.com/office/powerpoint/2010/main" val="38033808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ubrik oc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
        <p:nvSpPr>
          <p:cNvPr id="8" name="Text Placeholder 7">
            <a:extLst>
              <a:ext uri="{FF2B5EF4-FFF2-40B4-BE49-F238E27FC236}">
                <a16:creationId xmlns:a16="http://schemas.microsoft.com/office/drawing/2014/main" id="{DC0518C1-2013-42EA-A8C0-F98098C513F1}"/>
              </a:ext>
            </a:extLst>
          </p:cNvPr>
          <p:cNvSpPr>
            <a:spLocks noGrp="1"/>
          </p:cNvSpPr>
          <p:nvPr>
            <p:ph type="body" sz="quarter" idx="10"/>
          </p:nvPr>
        </p:nvSpPr>
        <p:spPr>
          <a:xfrm>
            <a:off x="766763" y="1916112"/>
            <a:ext cx="10658475" cy="302577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5885238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Endast Text">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4FD88B4-7A8C-4A14-B054-33CAC47DA458}"/>
              </a:ext>
            </a:extLst>
          </p:cNvPr>
          <p:cNvSpPr>
            <a:spLocks noGrp="1"/>
          </p:cNvSpPr>
          <p:nvPr>
            <p:ph type="body" sz="quarter" idx="10"/>
          </p:nvPr>
        </p:nvSpPr>
        <p:spPr>
          <a:xfrm>
            <a:off x="766763" y="765175"/>
            <a:ext cx="10658475" cy="38512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10708082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Tree>
    <p:extLst>
      <p:ext uri="{BB962C8B-B14F-4D97-AF65-F5344CB8AC3E}">
        <p14:creationId xmlns:p14="http://schemas.microsoft.com/office/powerpoint/2010/main" val="38415377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Rubrik oc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
        <p:nvSpPr>
          <p:cNvPr id="8" name="Text Placeholder 7">
            <a:extLst>
              <a:ext uri="{FF2B5EF4-FFF2-40B4-BE49-F238E27FC236}">
                <a16:creationId xmlns:a16="http://schemas.microsoft.com/office/drawing/2014/main" id="{DC0518C1-2013-42EA-A8C0-F98098C513F1}"/>
              </a:ext>
            </a:extLst>
          </p:cNvPr>
          <p:cNvSpPr>
            <a:spLocks noGrp="1"/>
          </p:cNvSpPr>
          <p:nvPr>
            <p:ph type="body" sz="quarter" idx="10"/>
          </p:nvPr>
        </p:nvSpPr>
        <p:spPr>
          <a:xfrm>
            <a:off x="766763" y="1916112"/>
            <a:ext cx="10658475" cy="302577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10822165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ndast Text">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4FD88B4-7A8C-4A14-B054-33CAC47DA458}"/>
              </a:ext>
            </a:extLst>
          </p:cNvPr>
          <p:cNvSpPr>
            <a:spLocks noGrp="1"/>
          </p:cNvSpPr>
          <p:nvPr>
            <p:ph type="body" sz="quarter" idx="10"/>
          </p:nvPr>
        </p:nvSpPr>
        <p:spPr>
          <a:xfrm>
            <a:off x="766763" y="765175"/>
            <a:ext cx="10658475" cy="38512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37550569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Tree>
    <p:extLst>
      <p:ext uri="{BB962C8B-B14F-4D97-AF65-F5344CB8AC3E}">
        <p14:creationId xmlns:p14="http://schemas.microsoft.com/office/powerpoint/2010/main" val="16451623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Rubrik oc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
        <p:nvSpPr>
          <p:cNvPr id="8" name="Text Placeholder 7">
            <a:extLst>
              <a:ext uri="{FF2B5EF4-FFF2-40B4-BE49-F238E27FC236}">
                <a16:creationId xmlns:a16="http://schemas.microsoft.com/office/drawing/2014/main" id="{DC0518C1-2013-42EA-A8C0-F98098C513F1}"/>
              </a:ext>
            </a:extLst>
          </p:cNvPr>
          <p:cNvSpPr>
            <a:spLocks noGrp="1"/>
          </p:cNvSpPr>
          <p:nvPr>
            <p:ph type="body" sz="quarter" idx="10"/>
          </p:nvPr>
        </p:nvSpPr>
        <p:spPr>
          <a:xfrm>
            <a:off x="766763" y="1916112"/>
            <a:ext cx="10658475" cy="302577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34431527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ndast Text">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4FD88B4-7A8C-4A14-B054-33CAC47DA458}"/>
              </a:ext>
            </a:extLst>
          </p:cNvPr>
          <p:cNvSpPr>
            <a:spLocks noGrp="1"/>
          </p:cNvSpPr>
          <p:nvPr>
            <p:ph type="body" sz="quarter" idx="10"/>
          </p:nvPr>
        </p:nvSpPr>
        <p:spPr>
          <a:xfrm>
            <a:off x="766763" y="765175"/>
            <a:ext cx="10658475" cy="38512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19670733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Tree>
    <p:extLst>
      <p:ext uri="{BB962C8B-B14F-4D97-AF65-F5344CB8AC3E}">
        <p14:creationId xmlns:p14="http://schemas.microsoft.com/office/powerpoint/2010/main" val="27487819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Rubrik oc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
        <p:nvSpPr>
          <p:cNvPr id="8" name="Text Placeholder 7">
            <a:extLst>
              <a:ext uri="{FF2B5EF4-FFF2-40B4-BE49-F238E27FC236}">
                <a16:creationId xmlns:a16="http://schemas.microsoft.com/office/drawing/2014/main" id="{DC0518C1-2013-42EA-A8C0-F98098C513F1}"/>
              </a:ext>
            </a:extLst>
          </p:cNvPr>
          <p:cNvSpPr>
            <a:spLocks noGrp="1"/>
          </p:cNvSpPr>
          <p:nvPr>
            <p:ph type="body" sz="quarter" idx="10"/>
          </p:nvPr>
        </p:nvSpPr>
        <p:spPr>
          <a:xfrm>
            <a:off x="766763" y="1916112"/>
            <a:ext cx="10658475" cy="302577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37070833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ndast Text">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4FD88B4-7A8C-4A14-B054-33CAC47DA458}"/>
              </a:ext>
            </a:extLst>
          </p:cNvPr>
          <p:cNvSpPr>
            <a:spLocks noGrp="1"/>
          </p:cNvSpPr>
          <p:nvPr>
            <p:ph type="body" sz="quarter" idx="10"/>
          </p:nvPr>
        </p:nvSpPr>
        <p:spPr>
          <a:xfrm>
            <a:off x="766763" y="765175"/>
            <a:ext cx="10658475" cy="38512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17094303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Tree>
    <p:extLst>
      <p:ext uri="{BB962C8B-B14F-4D97-AF65-F5344CB8AC3E}">
        <p14:creationId xmlns:p14="http://schemas.microsoft.com/office/powerpoint/2010/main" val="28197905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Rubrik oc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
        <p:nvSpPr>
          <p:cNvPr id="8" name="Text Placeholder 7">
            <a:extLst>
              <a:ext uri="{FF2B5EF4-FFF2-40B4-BE49-F238E27FC236}">
                <a16:creationId xmlns:a16="http://schemas.microsoft.com/office/drawing/2014/main" id="{DC0518C1-2013-42EA-A8C0-F98098C513F1}"/>
              </a:ext>
            </a:extLst>
          </p:cNvPr>
          <p:cNvSpPr>
            <a:spLocks noGrp="1"/>
          </p:cNvSpPr>
          <p:nvPr>
            <p:ph type="body" sz="quarter" idx="10"/>
          </p:nvPr>
        </p:nvSpPr>
        <p:spPr>
          <a:xfrm>
            <a:off x="766763" y="1916112"/>
            <a:ext cx="10658475" cy="302577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4277857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Endast Text">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4FD88B4-7A8C-4A14-B054-33CAC47DA458}"/>
              </a:ext>
            </a:extLst>
          </p:cNvPr>
          <p:cNvSpPr>
            <a:spLocks noGrp="1"/>
          </p:cNvSpPr>
          <p:nvPr>
            <p:ph type="body" sz="quarter" idx="10"/>
          </p:nvPr>
        </p:nvSpPr>
        <p:spPr>
          <a:xfrm>
            <a:off x="766763" y="765175"/>
            <a:ext cx="10658475" cy="38512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11525956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Tree>
    <p:extLst>
      <p:ext uri="{BB962C8B-B14F-4D97-AF65-F5344CB8AC3E}">
        <p14:creationId xmlns:p14="http://schemas.microsoft.com/office/powerpoint/2010/main" val="42941444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Rubrik oc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
        <p:nvSpPr>
          <p:cNvPr id="8" name="Text Placeholder 7">
            <a:extLst>
              <a:ext uri="{FF2B5EF4-FFF2-40B4-BE49-F238E27FC236}">
                <a16:creationId xmlns:a16="http://schemas.microsoft.com/office/drawing/2014/main" id="{DC0518C1-2013-42EA-A8C0-F98098C513F1}"/>
              </a:ext>
            </a:extLst>
          </p:cNvPr>
          <p:cNvSpPr>
            <a:spLocks noGrp="1"/>
          </p:cNvSpPr>
          <p:nvPr>
            <p:ph type="body" sz="quarter" idx="10"/>
          </p:nvPr>
        </p:nvSpPr>
        <p:spPr>
          <a:xfrm>
            <a:off x="766763" y="1916112"/>
            <a:ext cx="10658475" cy="302577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19295936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Endast Text">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4FD88B4-7A8C-4A14-B054-33CAC47DA458}"/>
              </a:ext>
            </a:extLst>
          </p:cNvPr>
          <p:cNvSpPr>
            <a:spLocks noGrp="1"/>
          </p:cNvSpPr>
          <p:nvPr>
            <p:ph type="body" sz="quarter" idx="10"/>
          </p:nvPr>
        </p:nvSpPr>
        <p:spPr>
          <a:xfrm>
            <a:off x="766763" y="765175"/>
            <a:ext cx="10658475" cy="38512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391405893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Tree>
    <p:extLst>
      <p:ext uri="{BB962C8B-B14F-4D97-AF65-F5344CB8AC3E}">
        <p14:creationId xmlns:p14="http://schemas.microsoft.com/office/powerpoint/2010/main" val="18379500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Rubrik oc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
        <p:nvSpPr>
          <p:cNvPr id="8" name="Text Placeholder 7">
            <a:extLst>
              <a:ext uri="{FF2B5EF4-FFF2-40B4-BE49-F238E27FC236}">
                <a16:creationId xmlns:a16="http://schemas.microsoft.com/office/drawing/2014/main" id="{DC0518C1-2013-42EA-A8C0-F98098C513F1}"/>
              </a:ext>
            </a:extLst>
          </p:cNvPr>
          <p:cNvSpPr>
            <a:spLocks noGrp="1"/>
          </p:cNvSpPr>
          <p:nvPr>
            <p:ph type="body" sz="quarter" idx="10"/>
          </p:nvPr>
        </p:nvSpPr>
        <p:spPr>
          <a:xfrm>
            <a:off x="766763" y="1916112"/>
            <a:ext cx="10658475" cy="302577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390245202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Endast Text">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4FD88B4-7A8C-4A14-B054-33CAC47DA458}"/>
              </a:ext>
            </a:extLst>
          </p:cNvPr>
          <p:cNvSpPr>
            <a:spLocks noGrp="1"/>
          </p:cNvSpPr>
          <p:nvPr>
            <p:ph type="body" sz="quarter" idx="10"/>
          </p:nvPr>
        </p:nvSpPr>
        <p:spPr>
          <a:xfrm>
            <a:off x="766763" y="765175"/>
            <a:ext cx="10658475" cy="38512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380486003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Rubrik">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Tree>
    <p:extLst>
      <p:ext uri="{BB962C8B-B14F-4D97-AF65-F5344CB8AC3E}">
        <p14:creationId xmlns:p14="http://schemas.microsoft.com/office/powerpoint/2010/main" val="49056661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Rubrik och Text">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
        <p:nvSpPr>
          <p:cNvPr id="8" name="Text Placeholder 7">
            <a:extLst>
              <a:ext uri="{FF2B5EF4-FFF2-40B4-BE49-F238E27FC236}">
                <a16:creationId xmlns:a16="http://schemas.microsoft.com/office/drawing/2014/main" id="{DC0518C1-2013-42EA-A8C0-F98098C513F1}"/>
              </a:ext>
            </a:extLst>
          </p:cNvPr>
          <p:cNvSpPr>
            <a:spLocks noGrp="1"/>
          </p:cNvSpPr>
          <p:nvPr>
            <p:ph type="body" sz="quarter" idx="10"/>
          </p:nvPr>
        </p:nvSpPr>
        <p:spPr>
          <a:xfrm>
            <a:off x="766763" y="1916112"/>
            <a:ext cx="10658475" cy="302577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297489279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Endast Text">
    <p:bg>
      <p:bgPr>
        <a:solidFill>
          <a:schemeClr val="tx2"/>
        </a:solid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4FD88B4-7A8C-4A14-B054-33CAC47DA458}"/>
              </a:ext>
            </a:extLst>
          </p:cNvPr>
          <p:cNvSpPr>
            <a:spLocks noGrp="1"/>
          </p:cNvSpPr>
          <p:nvPr>
            <p:ph type="body" sz="quarter" idx="10"/>
          </p:nvPr>
        </p:nvSpPr>
        <p:spPr>
          <a:xfrm>
            <a:off x="766763" y="765175"/>
            <a:ext cx="10658475" cy="38512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396693256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Tree>
    <p:extLst>
      <p:ext uri="{BB962C8B-B14F-4D97-AF65-F5344CB8AC3E}">
        <p14:creationId xmlns:p14="http://schemas.microsoft.com/office/powerpoint/2010/main" val="26045451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Rubrik oc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
        <p:nvSpPr>
          <p:cNvPr id="8" name="Text Placeholder 7">
            <a:extLst>
              <a:ext uri="{FF2B5EF4-FFF2-40B4-BE49-F238E27FC236}">
                <a16:creationId xmlns:a16="http://schemas.microsoft.com/office/drawing/2014/main" id="{DC0518C1-2013-42EA-A8C0-F98098C513F1}"/>
              </a:ext>
            </a:extLst>
          </p:cNvPr>
          <p:cNvSpPr>
            <a:spLocks noGrp="1"/>
          </p:cNvSpPr>
          <p:nvPr>
            <p:ph type="body" sz="quarter" idx="10"/>
          </p:nvPr>
        </p:nvSpPr>
        <p:spPr>
          <a:xfrm>
            <a:off x="766763" y="1916112"/>
            <a:ext cx="10658475" cy="302577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235751433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Endast Text">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4FD88B4-7A8C-4A14-B054-33CAC47DA458}"/>
              </a:ext>
            </a:extLst>
          </p:cNvPr>
          <p:cNvSpPr>
            <a:spLocks noGrp="1"/>
          </p:cNvSpPr>
          <p:nvPr>
            <p:ph type="body" sz="quarter" idx="10"/>
          </p:nvPr>
        </p:nvSpPr>
        <p:spPr>
          <a:xfrm>
            <a:off x="766763" y="765175"/>
            <a:ext cx="10658475" cy="38512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408975884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5" Type="http://schemas.openxmlformats.org/officeDocument/2006/relationships/image" Target="../media/image5.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5" Type="http://schemas.openxmlformats.org/officeDocument/2006/relationships/image" Target="../media/image7.pn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5" Type="http://schemas.openxmlformats.org/officeDocument/2006/relationships/image" Target="../media/image8.pn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5" Type="http://schemas.openxmlformats.org/officeDocument/2006/relationships/image" Target="../media/image5.pn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slideLayout" Target="../slideLayouts/slideLayout20.xml"/><Relationship Id="rId1" Type="http://schemas.openxmlformats.org/officeDocument/2006/relationships/slideLayout" Target="../slideLayouts/slideLayout19.xml"/><Relationship Id="rId5" Type="http://schemas.openxmlformats.org/officeDocument/2006/relationships/image" Target="../media/image9.pn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slideLayout" Target="../slideLayouts/slideLayout23.xml"/><Relationship Id="rId1" Type="http://schemas.openxmlformats.org/officeDocument/2006/relationships/slideLayout" Target="../slideLayouts/slideLayout22.xml"/><Relationship Id="rId5" Type="http://schemas.openxmlformats.org/officeDocument/2006/relationships/image" Target="../media/image7.pn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slideLayout" Target="../slideLayouts/slideLayout26.xml"/><Relationship Id="rId1" Type="http://schemas.openxmlformats.org/officeDocument/2006/relationships/slideLayout" Target="../slideLayouts/slideLayout25.xml"/><Relationship Id="rId5" Type="http://schemas.openxmlformats.org/officeDocument/2006/relationships/image" Target="../media/image4.pn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slideLayout" Target="../slideLayouts/slideLayout29.xml"/><Relationship Id="rId1" Type="http://schemas.openxmlformats.org/officeDocument/2006/relationships/slideLayout" Target="../slideLayouts/slideLayout28.xml"/><Relationship Id="rId5" Type="http://schemas.openxmlformats.org/officeDocument/2006/relationships/image" Target="../media/image5.png"/><Relationship Id="rId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33.xml"/><Relationship Id="rId2" Type="http://schemas.openxmlformats.org/officeDocument/2006/relationships/slideLayout" Target="../slideLayouts/slideLayout32.xml"/><Relationship Id="rId1" Type="http://schemas.openxmlformats.org/officeDocument/2006/relationships/slideLayout" Target="../slideLayouts/slideLayout31.xml"/><Relationship Id="rId5" Type="http://schemas.openxmlformats.org/officeDocument/2006/relationships/image" Target="../media/image8.png"/><Relationship Id="rId4"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slideLayout" Target="../slideLayouts/slideLayout35.xml"/><Relationship Id="rId1" Type="http://schemas.openxmlformats.org/officeDocument/2006/relationships/slideLayout" Target="../slideLayouts/slideLayout34.xml"/><Relationship Id="rId5" Type="http://schemas.openxmlformats.org/officeDocument/2006/relationships/image" Target="../media/image7.png"/><Relationship Id="rId4" Type="http://schemas.openxmlformats.org/officeDocument/2006/relationships/theme" Target="../theme/theme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6605824"/>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713" r:id="rId3"/>
  </p:sldLayoutIdLst>
  <p:hf sldNum="0" hdr="0" ftr="0" dt="0"/>
  <p:txStyles>
    <p:titleStyle>
      <a:lvl1pPr algn="l" defTabSz="914400" rtl="0" eaLnBrk="1" latinLnBrk="0" hangingPunct="1">
        <a:lnSpc>
          <a:spcPts val="5200"/>
        </a:lnSpc>
        <a:spcBef>
          <a:spcPct val="0"/>
        </a:spcBef>
        <a:buNone/>
        <a:defRPr sz="4800" kern="1200">
          <a:solidFill>
            <a:schemeClr val="tx1"/>
          </a:solidFill>
          <a:latin typeface="+mj-lt"/>
          <a:ea typeface="+mj-ea"/>
          <a:cs typeface="+mj-cs"/>
        </a:defRPr>
      </a:lvl1pPr>
    </p:titleStyle>
    <p:bodyStyle>
      <a:lvl1pPr marL="0" indent="0" algn="l" defTabSz="914400" rtl="0" eaLnBrk="1" latinLnBrk="0" hangingPunct="1">
        <a:lnSpc>
          <a:spcPts val="2600"/>
        </a:lnSpc>
        <a:spcBef>
          <a:spcPts val="0"/>
        </a:spcBef>
        <a:buFontTx/>
        <a:buNone/>
        <a:defRPr sz="2200" b="1" kern="1200">
          <a:solidFill>
            <a:schemeClr val="tx1"/>
          </a:solidFill>
          <a:latin typeface="+mn-lt"/>
          <a:ea typeface="+mn-ea"/>
          <a:cs typeface="+mn-cs"/>
        </a:defRPr>
      </a:lvl1pPr>
      <a:lvl2pPr marL="180000" indent="-180000" algn="l" defTabSz="914400" rtl="0" eaLnBrk="1" latinLnBrk="0" hangingPunct="1">
        <a:lnSpc>
          <a:spcPts val="2600"/>
        </a:lnSpc>
        <a:spcBef>
          <a:spcPts val="2600"/>
        </a:spcBef>
        <a:buFont typeface="Arial" panose="020B0604020202020204" pitchFamily="34" charset="0"/>
        <a:buChar char="•"/>
        <a:defRPr sz="2200" b="1" kern="1200">
          <a:solidFill>
            <a:schemeClr val="tx1"/>
          </a:solidFill>
          <a:latin typeface="+mn-lt"/>
          <a:ea typeface="+mn-ea"/>
          <a:cs typeface="+mn-cs"/>
        </a:defRPr>
      </a:lvl2pPr>
      <a:lvl3pPr marL="180000" indent="-180000" algn="l" defTabSz="914400" rtl="0" eaLnBrk="1" latinLnBrk="0" hangingPunct="1">
        <a:lnSpc>
          <a:spcPts val="2600"/>
        </a:lnSpc>
        <a:spcBef>
          <a:spcPts val="0"/>
        </a:spcBef>
        <a:buFont typeface="Arial" panose="020B0604020202020204" pitchFamily="34" charset="0"/>
        <a:buChar char="•"/>
        <a:defRPr sz="2200" b="1" kern="1200">
          <a:solidFill>
            <a:schemeClr val="tx1"/>
          </a:solidFill>
          <a:latin typeface="+mn-lt"/>
          <a:ea typeface="+mn-ea"/>
          <a:cs typeface="+mn-cs"/>
        </a:defRPr>
      </a:lvl3pPr>
      <a:lvl4pPr marL="180000" indent="-180000" algn="l" defTabSz="914400" rtl="0" eaLnBrk="1" latinLnBrk="0" hangingPunct="1">
        <a:lnSpc>
          <a:spcPts val="2600"/>
        </a:lnSpc>
        <a:spcBef>
          <a:spcPts val="0"/>
        </a:spcBef>
        <a:buFont typeface="Arial" panose="020B0604020202020204" pitchFamily="34" charset="0"/>
        <a:buChar char="•"/>
        <a:defRPr sz="2200" b="1" kern="1200">
          <a:solidFill>
            <a:schemeClr val="tx1"/>
          </a:solidFill>
          <a:latin typeface="+mn-lt"/>
          <a:ea typeface="+mn-ea"/>
          <a:cs typeface="+mn-cs"/>
        </a:defRPr>
      </a:lvl4pPr>
      <a:lvl5pPr marL="180000" indent="-180000" algn="l" defTabSz="914400" rtl="0" eaLnBrk="1" latinLnBrk="0" hangingPunct="1">
        <a:lnSpc>
          <a:spcPts val="2600"/>
        </a:lnSpc>
        <a:spcBef>
          <a:spcPts val="0"/>
        </a:spcBef>
        <a:buFont typeface="Arial" panose="020B0604020202020204" pitchFamily="34" charset="0"/>
        <a:buChar char="•"/>
        <a:defRPr sz="2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82">
          <p15:clr>
            <a:srgbClr val="F26B43"/>
          </p15:clr>
        </p15:guide>
        <p15:guide id="2" orient="horz" pos="3838">
          <p15:clr>
            <a:srgbClr val="F26B43"/>
          </p15:clr>
        </p15:guide>
        <p15:guide id="3" pos="483">
          <p15:clr>
            <a:srgbClr val="F26B43"/>
          </p15:clr>
        </p15:guide>
        <p15:guide id="4" pos="7197">
          <p15:clr>
            <a:srgbClr val="F26B43"/>
          </p15:clr>
        </p15:guide>
        <p15:guide id="5" orient="horz" pos="1139">
          <p15:clr>
            <a:srgbClr val="F26B43"/>
          </p15:clr>
        </p15:guide>
        <p15:guide id="6" orient="horz" pos="290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8892B0-58F6-475E-BEEA-656D5D19178E}"/>
              </a:ext>
            </a:extLst>
          </p:cNvPr>
          <p:cNvSpPr>
            <a:spLocks noGrp="1"/>
          </p:cNvSpPr>
          <p:nvPr>
            <p:ph type="title"/>
          </p:nvPr>
        </p:nvSpPr>
        <p:spPr>
          <a:xfrm>
            <a:off x="767751" y="728663"/>
            <a:ext cx="10662249" cy="920756"/>
          </a:xfrm>
          <a:prstGeom prst="rect">
            <a:avLst/>
          </a:prstGeom>
        </p:spPr>
        <p:txBody>
          <a:bodyPr vert="horz" lIns="0" tIns="0" rIns="0" bIns="0" rtlCol="0" anchor="t" anchorCtr="0">
            <a:noAutofit/>
          </a:body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3C7CDF1E-9B6B-44F2-A156-E61087D18ED0}"/>
              </a:ext>
            </a:extLst>
          </p:cNvPr>
          <p:cNvSpPr>
            <a:spLocks noGrp="1"/>
          </p:cNvSpPr>
          <p:nvPr>
            <p:ph type="body" idx="1"/>
          </p:nvPr>
        </p:nvSpPr>
        <p:spPr>
          <a:xfrm>
            <a:off x="766763" y="1916114"/>
            <a:ext cx="10663237" cy="3025774"/>
          </a:xfrm>
          <a:prstGeom prst="rect">
            <a:avLst/>
          </a:prstGeom>
        </p:spPr>
        <p:txBody>
          <a:bodyPr vert="horz" lIns="0" tIns="0" rIns="0" bIns="0" rtlCol="0" anchor="t" anchorCtr="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3" name="Picture 12">
            <a:extLst>
              <a:ext uri="{FF2B5EF4-FFF2-40B4-BE49-F238E27FC236}">
                <a16:creationId xmlns:a16="http://schemas.microsoft.com/office/drawing/2014/main" id="{1C6D4A27-D234-4580-B932-380D9B395D7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19522" y="5367400"/>
            <a:ext cx="1505715" cy="725425"/>
          </a:xfrm>
          <a:prstGeom prst="rect">
            <a:avLst/>
          </a:prstGeom>
        </p:spPr>
      </p:pic>
    </p:spTree>
    <p:extLst>
      <p:ext uri="{BB962C8B-B14F-4D97-AF65-F5344CB8AC3E}">
        <p14:creationId xmlns:p14="http://schemas.microsoft.com/office/powerpoint/2010/main" val="2263320937"/>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Lst>
  <p:hf sldNum="0" hdr="0" ftr="0" dt="0"/>
  <p:txStyles>
    <p:titleStyle>
      <a:lvl1pPr algn="l" defTabSz="914400" rtl="0" eaLnBrk="1" latinLnBrk="0" hangingPunct="1">
        <a:lnSpc>
          <a:spcPts val="6800"/>
        </a:lnSpc>
        <a:spcBef>
          <a:spcPct val="0"/>
        </a:spcBef>
        <a:buNone/>
        <a:defRPr sz="6400" b="1" kern="1200">
          <a:solidFill>
            <a:schemeClr val="tx2"/>
          </a:solidFill>
          <a:latin typeface="+mj-lt"/>
          <a:ea typeface="+mj-ea"/>
          <a:cs typeface="+mj-cs"/>
        </a:defRPr>
      </a:lvl1pPr>
    </p:titleStyle>
    <p:bodyStyle>
      <a:lvl1pPr marL="0" indent="0" algn="l" defTabSz="914400" rtl="0" eaLnBrk="1" latinLnBrk="0" hangingPunct="1">
        <a:lnSpc>
          <a:spcPts val="3350"/>
        </a:lnSpc>
        <a:spcBef>
          <a:spcPts val="0"/>
        </a:spcBef>
        <a:buFontTx/>
        <a:buNone/>
        <a:defRPr sz="2950" b="1" kern="1200">
          <a:solidFill>
            <a:schemeClr val="tx2"/>
          </a:solidFill>
          <a:latin typeface="+mn-lt"/>
          <a:ea typeface="+mn-ea"/>
          <a:cs typeface="+mn-cs"/>
        </a:defRPr>
      </a:lvl1pPr>
      <a:lvl2pPr marL="270000" indent="-270000" algn="l" defTabSz="914400" rtl="0" eaLnBrk="1" latinLnBrk="0" hangingPunct="1">
        <a:lnSpc>
          <a:spcPts val="3350"/>
        </a:lnSpc>
        <a:spcBef>
          <a:spcPts val="0"/>
        </a:spcBef>
        <a:buSzPct val="100000"/>
        <a:buFont typeface="Calibri" panose="020F0502020204030204" pitchFamily="34" charset="0"/>
        <a:buChar char="•"/>
        <a:defRPr sz="2950" b="1" kern="1200">
          <a:solidFill>
            <a:schemeClr val="tx2"/>
          </a:solidFill>
          <a:latin typeface="+mn-lt"/>
          <a:ea typeface="+mn-ea"/>
          <a:cs typeface="+mn-cs"/>
        </a:defRPr>
      </a:lvl2pPr>
      <a:lvl3pPr marL="270000" indent="-270000" algn="l" defTabSz="914400" rtl="0" eaLnBrk="1" latinLnBrk="0" hangingPunct="1">
        <a:lnSpc>
          <a:spcPts val="3350"/>
        </a:lnSpc>
        <a:spcBef>
          <a:spcPts val="0"/>
        </a:spcBef>
        <a:buSzPct val="100000"/>
        <a:buFont typeface="Calibri" panose="020F0502020204030204" pitchFamily="34" charset="0"/>
        <a:buChar char="•"/>
        <a:defRPr sz="2950" b="1" kern="1200">
          <a:solidFill>
            <a:schemeClr val="tx2"/>
          </a:solidFill>
          <a:latin typeface="+mn-lt"/>
          <a:ea typeface="+mn-ea"/>
          <a:cs typeface="+mn-cs"/>
        </a:defRPr>
      </a:lvl3pPr>
      <a:lvl4pPr marL="270000" indent="-270000" algn="l" defTabSz="914400" rtl="0" eaLnBrk="1" latinLnBrk="0" hangingPunct="1">
        <a:lnSpc>
          <a:spcPts val="3350"/>
        </a:lnSpc>
        <a:spcBef>
          <a:spcPts val="0"/>
        </a:spcBef>
        <a:buSzPct val="100000"/>
        <a:buFont typeface="Calibri" panose="020F0502020204030204" pitchFamily="34" charset="0"/>
        <a:buChar char="•"/>
        <a:defRPr sz="2950" b="1" kern="1200">
          <a:solidFill>
            <a:schemeClr val="tx2"/>
          </a:solidFill>
          <a:latin typeface="+mn-lt"/>
          <a:ea typeface="+mn-ea"/>
          <a:cs typeface="+mn-cs"/>
        </a:defRPr>
      </a:lvl4pPr>
      <a:lvl5pPr marL="270000" indent="-270000" algn="l" defTabSz="914400" rtl="0" eaLnBrk="1" latinLnBrk="0" hangingPunct="1">
        <a:lnSpc>
          <a:spcPts val="3350"/>
        </a:lnSpc>
        <a:spcBef>
          <a:spcPts val="0"/>
        </a:spcBef>
        <a:buSzPct val="100000"/>
        <a:buFont typeface="Calibri" panose="020F0502020204030204" pitchFamily="34" charset="0"/>
        <a:buChar char="•"/>
        <a:defRPr sz="2950" b="1"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82">
          <p15:clr>
            <a:srgbClr val="F26B43"/>
          </p15:clr>
        </p15:guide>
        <p15:guide id="2" orient="horz" pos="3838">
          <p15:clr>
            <a:srgbClr val="F26B43"/>
          </p15:clr>
        </p15:guide>
        <p15:guide id="3" pos="483">
          <p15:clr>
            <a:srgbClr val="F26B43"/>
          </p15:clr>
        </p15:guide>
        <p15:guide id="4" pos="7197">
          <p15:clr>
            <a:srgbClr val="F26B43"/>
          </p15:clr>
        </p15:guide>
        <p15:guide id="5" orient="horz" pos="1207">
          <p15:clr>
            <a:srgbClr val="F26B43"/>
          </p15:clr>
        </p15:guide>
        <p15:guide id="6" orient="horz" pos="3113">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8892B0-58F6-475E-BEEA-656D5D19178E}"/>
              </a:ext>
            </a:extLst>
          </p:cNvPr>
          <p:cNvSpPr>
            <a:spLocks noGrp="1"/>
          </p:cNvSpPr>
          <p:nvPr>
            <p:ph type="title"/>
          </p:nvPr>
        </p:nvSpPr>
        <p:spPr>
          <a:xfrm>
            <a:off x="767751" y="728663"/>
            <a:ext cx="10662249" cy="920756"/>
          </a:xfrm>
          <a:prstGeom prst="rect">
            <a:avLst/>
          </a:prstGeom>
        </p:spPr>
        <p:txBody>
          <a:bodyPr vert="horz" lIns="0" tIns="0" rIns="0" bIns="0" rtlCol="0" anchor="t" anchorCtr="0">
            <a:noAutofit/>
          </a:body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3C7CDF1E-9B6B-44F2-A156-E61087D18ED0}"/>
              </a:ext>
            </a:extLst>
          </p:cNvPr>
          <p:cNvSpPr>
            <a:spLocks noGrp="1"/>
          </p:cNvSpPr>
          <p:nvPr>
            <p:ph type="body" idx="1"/>
          </p:nvPr>
        </p:nvSpPr>
        <p:spPr>
          <a:xfrm>
            <a:off x="766763" y="1916114"/>
            <a:ext cx="10663237" cy="3025774"/>
          </a:xfrm>
          <a:prstGeom prst="rect">
            <a:avLst/>
          </a:prstGeom>
        </p:spPr>
        <p:txBody>
          <a:bodyPr vert="horz" lIns="0" tIns="0" rIns="0" bIns="0" rtlCol="0" anchor="t" anchorCtr="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pic>
        <p:nvPicPr>
          <p:cNvPr id="13" name="Picture 12">
            <a:extLst>
              <a:ext uri="{FF2B5EF4-FFF2-40B4-BE49-F238E27FC236}">
                <a16:creationId xmlns:a16="http://schemas.microsoft.com/office/drawing/2014/main" id="{1C6D4A27-D234-4580-B932-380D9B395D7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19522" y="5367400"/>
            <a:ext cx="1505715" cy="725425"/>
          </a:xfrm>
          <a:prstGeom prst="rect">
            <a:avLst/>
          </a:prstGeom>
        </p:spPr>
      </p:pic>
    </p:spTree>
    <p:extLst>
      <p:ext uri="{BB962C8B-B14F-4D97-AF65-F5344CB8AC3E}">
        <p14:creationId xmlns:p14="http://schemas.microsoft.com/office/powerpoint/2010/main" val="2142569525"/>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Lst>
  <p:hf sldNum="0" hdr="0" ftr="0" dt="0"/>
  <p:txStyles>
    <p:titleStyle>
      <a:lvl1pPr algn="l" defTabSz="914400" rtl="0" eaLnBrk="1" latinLnBrk="0" hangingPunct="1">
        <a:lnSpc>
          <a:spcPts val="6800"/>
        </a:lnSpc>
        <a:spcBef>
          <a:spcPct val="0"/>
        </a:spcBef>
        <a:buNone/>
        <a:defRPr sz="6400" b="1" kern="1200">
          <a:solidFill>
            <a:schemeClr val="accent1"/>
          </a:solidFill>
          <a:latin typeface="+mj-lt"/>
          <a:ea typeface="+mj-ea"/>
          <a:cs typeface="+mj-cs"/>
        </a:defRPr>
      </a:lvl1pPr>
    </p:titleStyle>
    <p:bodyStyle>
      <a:lvl1pPr marL="0" indent="0" algn="l" defTabSz="914400" rtl="0" eaLnBrk="1" latinLnBrk="0" hangingPunct="1">
        <a:lnSpc>
          <a:spcPts val="3350"/>
        </a:lnSpc>
        <a:spcBef>
          <a:spcPts val="0"/>
        </a:spcBef>
        <a:buFontTx/>
        <a:buNone/>
        <a:defRPr sz="2950" b="1" kern="1200">
          <a:solidFill>
            <a:schemeClr val="accent1"/>
          </a:solidFill>
          <a:latin typeface="+mn-lt"/>
          <a:ea typeface="+mn-ea"/>
          <a:cs typeface="+mn-cs"/>
        </a:defRPr>
      </a:lvl1pPr>
      <a:lvl2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1"/>
          </a:solidFill>
          <a:latin typeface="+mn-lt"/>
          <a:ea typeface="+mn-ea"/>
          <a:cs typeface="+mn-cs"/>
        </a:defRPr>
      </a:lvl2pPr>
      <a:lvl3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1"/>
          </a:solidFill>
          <a:latin typeface="+mn-lt"/>
          <a:ea typeface="+mn-ea"/>
          <a:cs typeface="+mn-cs"/>
        </a:defRPr>
      </a:lvl3pPr>
      <a:lvl4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1"/>
          </a:solidFill>
          <a:latin typeface="+mn-lt"/>
          <a:ea typeface="+mn-ea"/>
          <a:cs typeface="+mn-cs"/>
        </a:defRPr>
      </a:lvl4pPr>
      <a:lvl5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82">
          <p15:clr>
            <a:srgbClr val="F26B43"/>
          </p15:clr>
        </p15:guide>
        <p15:guide id="2" orient="horz" pos="3838">
          <p15:clr>
            <a:srgbClr val="F26B43"/>
          </p15:clr>
        </p15:guide>
        <p15:guide id="3" pos="483">
          <p15:clr>
            <a:srgbClr val="F26B43"/>
          </p15:clr>
        </p15:guide>
        <p15:guide id="4" pos="7197">
          <p15:clr>
            <a:srgbClr val="F26B43"/>
          </p15:clr>
        </p15:guide>
        <p15:guide id="5" orient="horz" pos="1207">
          <p15:clr>
            <a:srgbClr val="F26B43"/>
          </p15:clr>
        </p15:guide>
        <p15:guide id="6" orient="horz" pos="3113">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8892B0-58F6-475E-BEEA-656D5D19178E}"/>
              </a:ext>
            </a:extLst>
          </p:cNvPr>
          <p:cNvSpPr>
            <a:spLocks noGrp="1"/>
          </p:cNvSpPr>
          <p:nvPr>
            <p:ph type="title"/>
          </p:nvPr>
        </p:nvSpPr>
        <p:spPr>
          <a:xfrm>
            <a:off x="767751" y="728663"/>
            <a:ext cx="10662249" cy="920756"/>
          </a:xfrm>
          <a:prstGeom prst="rect">
            <a:avLst/>
          </a:prstGeom>
        </p:spPr>
        <p:txBody>
          <a:bodyPr vert="horz" lIns="0" tIns="0" rIns="0" bIns="0" rtlCol="0" anchor="t" anchorCtr="0">
            <a:noAutofit/>
          </a:body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3C7CDF1E-9B6B-44F2-A156-E61087D18ED0}"/>
              </a:ext>
            </a:extLst>
          </p:cNvPr>
          <p:cNvSpPr>
            <a:spLocks noGrp="1"/>
          </p:cNvSpPr>
          <p:nvPr>
            <p:ph type="body" idx="1"/>
          </p:nvPr>
        </p:nvSpPr>
        <p:spPr>
          <a:xfrm>
            <a:off x="766763" y="1916114"/>
            <a:ext cx="10663237" cy="3025774"/>
          </a:xfrm>
          <a:prstGeom prst="rect">
            <a:avLst/>
          </a:prstGeom>
        </p:spPr>
        <p:txBody>
          <a:bodyPr vert="horz" lIns="0" tIns="0" rIns="0" bIns="0" rtlCol="0" anchor="t" anchorCtr="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pic>
        <p:nvPicPr>
          <p:cNvPr id="13" name="Picture 12">
            <a:extLst>
              <a:ext uri="{FF2B5EF4-FFF2-40B4-BE49-F238E27FC236}">
                <a16:creationId xmlns:a16="http://schemas.microsoft.com/office/drawing/2014/main" id="{1C6D4A27-D234-4580-B932-380D9B395D7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19522" y="5367400"/>
            <a:ext cx="1505715" cy="725425"/>
          </a:xfrm>
          <a:prstGeom prst="rect">
            <a:avLst/>
          </a:prstGeom>
        </p:spPr>
      </p:pic>
    </p:spTree>
    <p:extLst>
      <p:ext uri="{BB962C8B-B14F-4D97-AF65-F5344CB8AC3E}">
        <p14:creationId xmlns:p14="http://schemas.microsoft.com/office/powerpoint/2010/main" val="2331815353"/>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Lst>
  <p:hf sldNum="0" hdr="0" ftr="0" dt="0"/>
  <p:txStyles>
    <p:titleStyle>
      <a:lvl1pPr algn="l" defTabSz="914400" rtl="0" eaLnBrk="1" latinLnBrk="0" hangingPunct="1">
        <a:lnSpc>
          <a:spcPts val="6800"/>
        </a:lnSpc>
        <a:spcBef>
          <a:spcPct val="0"/>
        </a:spcBef>
        <a:buNone/>
        <a:defRPr sz="6400" b="1" kern="1200">
          <a:solidFill>
            <a:schemeClr val="tx1"/>
          </a:solidFill>
          <a:latin typeface="+mj-lt"/>
          <a:ea typeface="+mj-ea"/>
          <a:cs typeface="+mj-cs"/>
        </a:defRPr>
      </a:lvl1pPr>
    </p:titleStyle>
    <p:bodyStyle>
      <a:lvl1pPr marL="0" indent="0" algn="l" defTabSz="914400" rtl="0" eaLnBrk="1" latinLnBrk="0" hangingPunct="1">
        <a:lnSpc>
          <a:spcPts val="3350"/>
        </a:lnSpc>
        <a:spcBef>
          <a:spcPts val="0"/>
        </a:spcBef>
        <a:buFontTx/>
        <a:buNone/>
        <a:defRPr sz="2950" b="1" kern="1200">
          <a:solidFill>
            <a:schemeClr val="tx1"/>
          </a:solidFill>
          <a:latin typeface="+mn-lt"/>
          <a:ea typeface="+mn-ea"/>
          <a:cs typeface="+mn-cs"/>
        </a:defRPr>
      </a:lvl1pPr>
      <a:lvl2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1"/>
          </a:solidFill>
          <a:latin typeface="+mn-lt"/>
          <a:ea typeface="+mn-ea"/>
          <a:cs typeface="+mn-cs"/>
        </a:defRPr>
      </a:lvl2pPr>
      <a:lvl3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1"/>
          </a:solidFill>
          <a:latin typeface="+mn-lt"/>
          <a:ea typeface="+mn-ea"/>
          <a:cs typeface="+mn-cs"/>
        </a:defRPr>
      </a:lvl3pPr>
      <a:lvl4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1"/>
          </a:solidFill>
          <a:latin typeface="+mn-lt"/>
          <a:ea typeface="+mn-ea"/>
          <a:cs typeface="+mn-cs"/>
        </a:defRPr>
      </a:lvl4pPr>
      <a:lvl5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82">
          <p15:clr>
            <a:srgbClr val="F26B43"/>
          </p15:clr>
        </p15:guide>
        <p15:guide id="2" orient="horz" pos="3838">
          <p15:clr>
            <a:srgbClr val="F26B43"/>
          </p15:clr>
        </p15:guide>
        <p15:guide id="3" pos="483">
          <p15:clr>
            <a:srgbClr val="F26B43"/>
          </p15:clr>
        </p15:guide>
        <p15:guide id="4" pos="7197">
          <p15:clr>
            <a:srgbClr val="F26B43"/>
          </p15:clr>
        </p15:guide>
        <p15:guide id="5" orient="horz" pos="1207">
          <p15:clr>
            <a:srgbClr val="F26B43"/>
          </p15:clr>
        </p15:guide>
        <p15:guide id="6" orient="horz" pos="3113">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8892B0-58F6-475E-BEEA-656D5D19178E}"/>
              </a:ext>
            </a:extLst>
          </p:cNvPr>
          <p:cNvSpPr>
            <a:spLocks noGrp="1"/>
          </p:cNvSpPr>
          <p:nvPr>
            <p:ph type="title"/>
          </p:nvPr>
        </p:nvSpPr>
        <p:spPr>
          <a:xfrm>
            <a:off x="767751" y="728663"/>
            <a:ext cx="10662249" cy="920756"/>
          </a:xfrm>
          <a:prstGeom prst="rect">
            <a:avLst/>
          </a:prstGeom>
        </p:spPr>
        <p:txBody>
          <a:bodyPr vert="horz" lIns="0" tIns="0" rIns="0" bIns="0" rtlCol="0" anchor="t" anchorCtr="0">
            <a:noAutofit/>
          </a:body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3C7CDF1E-9B6B-44F2-A156-E61087D18ED0}"/>
              </a:ext>
            </a:extLst>
          </p:cNvPr>
          <p:cNvSpPr>
            <a:spLocks noGrp="1"/>
          </p:cNvSpPr>
          <p:nvPr>
            <p:ph type="body" idx="1"/>
          </p:nvPr>
        </p:nvSpPr>
        <p:spPr>
          <a:xfrm>
            <a:off x="766763" y="1916114"/>
            <a:ext cx="10663237" cy="3025774"/>
          </a:xfrm>
          <a:prstGeom prst="rect">
            <a:avLst/>
          </a:prstGeom>
        </p:spPr>
        <p:txBody>
          <a:bodyPr vert="horz" lIns="0" tIns="0" rIns="0" bIns="0" rtlCol="0" anchor="t" anchorCtr="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pic>
        <p:nvPicPr>
          <p:cNvPr id="13" name="Picture 12">
            <a:extLst>
              <a:ext uri="{FF2B5EF4-FFF2-40B4-BE49-F238E27FC236}">
                <a16:creationId xmlns:a16="http://schemas.microsoft.com/office/drawing/2014/main" id="{1C6D4A27-D234-4580-B932-380D9B395D7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19522" y="5367400"/>
            <a:ext cx="1505715" cy="725425"/>
          </a:xfrm>
          <a:prstGeom prst="rect">
            <a:avLst/>
          </a:prstGeom>
        </p:spPr>
      </p:pic>
    </p:spTree>
    <p:extLst>
      <p:ext uri="{BB962C8B-B14F-4D97-AF65-F5344CB8AC3E}">
        <p14:creationId xmlns:p14="http://schemas.microsoft.com/office/powerpoint/2010/main" val="1918244798"/>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Lst>
  <p:hf sldNum="0" hdr="0" ftr="0" dt="0"/>
  <p:txStyles>
    <p:titleStyle>
      <a:lvl1pPr algn="l" defTabSz="914400" rtl="0" eaLnBrk="1" latinLnBrk="0" hangingPunct="1">
        <a:lnSpc>
          <a:spcPts val="6800"/>
        </a:lnSpc>
        <a:spcBef>
          <a:spcPct val="0"/>
        </a:spcBef>
        <a:buNone/>
        <a:defRPr sz="6400" b="1" kern="1200">
          <a:solidFill>
            <a:schemeClr val="accent2"/>
          </a:solidFill>
          <a:latin typeface="+mj-lt"/>
          <a:ea typeface="+mj-ea"/>
          <a:cs typeface="+mj-cs"/>
        </a:defRPr>
      </a:lvl1pPr>
    </p:titleStyle>
    <p:bodyStyle>
      <a:lvl1pPr marL="0" indent="0" algn="l" defTabSz="914400" rtl="0" eaLnBrk="1" latinLnBrk="0" hangingPunct="1">
        <a:lnSpc>
          <a:spcPts val="3350"/>
        </a:lnSpc>
        <a:spcBef>
          <a:spcPts val="0"/>
        </a:spcBef>
        <a:buFontTx/>
        <a:buNone/>
        <a:defRPr sz="2950" b="1" kern="1200">
          <a:solidFill>
            <a:schemeClr val="accent2"/>
          </a:solidFill>
          <a:latin typeface="+mn-lt"/>
          <a:ea typeface="+mn-ea"/>
          <a:cs typeface="+mn-cs"/>
        </a:defRPr>
      </a:lvl1pPr>
      <a:lvl2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2"/>
          </a:solidFill>
          <a:latin typeface="+mn-lt"/>
          <a:ea typeface="+mn-ea"/>
          <a:cs typeface="+mn-cs"/>
        </a:defRPr>
      </a:lvl2pPr>
      <a:lvl3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2"/>
          </a:solidFill>
          <a:latin typeface="+mn-lt"/>
          <a:ea typeface="+mn-ea"/>
          <a:cs typeface="+mn-cs"/>
        </a:defRPr>
      </a:lvl3pPr>
      <a:lvl4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2"/>
          </a:solidFill>
          <a:latin typeface="+mn-lt"/>
          <a:ea typeface="+mn-ea"/>
          <a:cs typeface="+mn-cs"/>
        </a:defRPr>
      </a:lvl4pPr>
      <a:lvl5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82">
          <p15:clr>
            <a:srgbClr val="F26B43"/>
          </p15:clr>
        </p15:guide>
        <p15:guide id="2" orient="horz" pos="3838">
          <p15:clr>
            <a:srgbClr val="F26B43"/>
          </p15:clr>
        </p15:guide>
        <p15:guide id="3" pos="483">
          <p15:clr>
            <a:srgbClr val="F26B43"/>
          </p15:clr>
        </p15:guide>
        <p15:guide id="4" pos="7197">
          <p15:clr>
            <a:srgbClr val="F26B43"/>
          </p15:clr>
        </p15:guide>
        <p15:guide id="5" orient="horz" pos="1207">
          <p15:clr>
            <a:srgbClr val="F26B43"/>
          </p15:clr>
        </p15:guide>
        <p15:guide id="6" orient="horz" pos="3113">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accent4"/>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8892B0-58F6-475E-BEEA-656D5D19178E}"/>
              </a:ext>
            </a:extLst>
          </p:cNvPr>
          <p:cNvSpPr>
            <a:spLocks noGrp="1"/>
          </p:cNvSpPr>
          <p:nvPr>
            <p:ph type="title"/>
          </p:nvPr>
        </p:nvSpPr>
        <p:spPr>
          <a:xfrm>
            <a:off x="767751" y="728663"/>
            <a:ext cx="10662249" cy="920756"/>
          </a:xfrm>
          <a:prstGeom prst="rect">
            <a:avLst/>
          </a:prstGeom>
        </p:spPr>
        <p:txBody>
          <a:bodyPr vert="horz" lIns="0" tIns="0" rIns="0" bIns="0" rtlCol="0" anchor="t" anchorCtr="0">
            <a:noAutofit/>
          </a:body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3C7CDF1E-9B6B-44F2-A156-E61087D18ED0}"/>
              </a:ext>
            </a:extLst>
          </p:cNvPr>
          <p:cNvSpPr>
            <a:spLocks noGrp="1"/>
          </p:cNvSpPr>
          <p:nvPr>
            <p:ph type="body" idx="1"/>
          </p:nvPr>
        </p:nvSpPr>
        <p:spPr>
          <a:xfrm>
            <a:off x="766763" y="1916114"/>
            <a:ext cx="10663237" cy="3025774"/>
          </a:xfrm>
          <a:prstGeom prst="rect">
            <a:avLst/>
          </a:prstGeom>
        </p:spPr>
        <p:txBody>
          <a:bodyPr vert="horz" lIns="0" tIns="0" rIns="0" bIns="0" rtlCol="0" anchor="t" anchorCtr="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pic>
        <p:nvPicPr>
          <p:cNvPr id="13" name="Picture 12">
            <a:extLst>
              <a:ext uri="{FF2B5EF4-FFF2-40B4-BE49-F238E27FC236}">
                <a16:creationId xmlns:a16="http://schemas.microsoft.com/office/drawing/2014/main" id="{1C6D4A27-D234-4580-B932-380D9B395D7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19522" y="5367400"/>
            <a:ext cx="1505715" cy="725425"/>
          </a:xfrm>
          <a:prstGeom prst="rect">
            <a:avLst/>
          </a:prstGeom>
        </p:spPr>
      </p:pic>
    </p:spTree>
    <p:extLst>
      <p:ext uri="{BB962C8B-B14F-4D97-AF65-F5344CB8AC3E}">
        <p14:creationId xmlns:p14="http://schemas.microsoft.com/office/powerpoint/2010/main" val="2509222994"/>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Lst>
  <p:hf sldNum="0" hdr="0" ftr="0" dt="0"/>
  <p:txStyles>
    <p:titleStyle>
      <a:lvl1pPr algn="l" defTabSz="914400" rtl="0" eaLnBrk="1" latinLnBrk="0" hangingPunct="1">
        <a:lnSpc>
          <a:spcPts val="6800"/>
        </a:lnSpc>
        <a:spcBef>
          <a:spcPct val="0"/>
        </a:spcBef>
        <a:buNone/>
        <a:defRPr sz="6400" b="1" kern="1200">
          <a:solidFill>
            <a:schemeClr val="tx2"/>
          </a:solidFill>
          <a:latin typeface="+mj-lt"/>
          <a:ea typeface="+mj-ea"/>
          <a:cs typeface="+mj-cs"/>
        </a:defRPr>
      </a:lvl1pPr>
    </p:titleStyle>
    <p:bodyStyle>
      <a:lvl1pPr marL="0" indent="0" algn="l" defTabSz="914400" rtl="0" eaLnBrk="1" latinLnBrk="0" hangingPunct="1">
        <a:lnSpc>
          <a:spcPts val="3350"/>
        </a:lnSpc>
        <a:spcBef>
          <a:spcPts val="0"/>
        </a:spcBef>
        <a:buFontTx/>
        <a:buNone/>
        <a:defRPr sz="2950" b="1" kern="1200">
          <a:solidFill>
            <a:schemeClr val="tx2"/>
          </a:solidFill>
          <a:latin typeface="+mn-lt"/>
          <a:ea typeface="+mn-ea"/>
          <a:cs typeface="+mn-cs"/>
        </a:defRPr>
      </a:lvl1pPr>
      <a:lvl2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2"/>
          </a:solidFill>
          <a:latin typeface="+mn-lt"/>
          <a:ea typeface="+mn-ea"/>
          <a:cs typeface="+mn-cs"/>
        </a:defRPr>
      </a:lvl2pPr>
      <a:lvl3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2"/>
          </a:solidFill>
          <a:latin typeface="+mn-lt"/>
          <a:ea typeface="+mn-ea"/>
          <a:cs typeface="+mn-cs"/>
        </a:defRPr>
      </a:lvl3pPr>
      <a:lvl4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2"/>
          </a:solidFill>
          <a:latin typeface="+mn-lt"/>
          <a:ea typeface="+mn-ea"/>
          <a:cs typeface="+mn-cs"/>
        </a:defRPr>
      </a:lvl4pPr>
      <a:lvl5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82">
          <p15:clr>
            <a:srgbClr val="F26B43"/>
          </p15:clr>
        </p15:guide>
        <p15:guide id="2" orient="horz" pos="3838">
          <p15:clr>
            <a:srgbClr val="F26B43"/>
          </p15:clr>
        </p15:guide>
        <p15:guide id="3" pos="483">
          <p15:clr>
            <a:srgbClr val="F26B43"/>
          </p15:clr>
        </p15:guide>
        <p15:guide id="4" pos="7197">
          <p15:clr>
            <a:srgbClr val="F26B43"/>
          </p15:clr>
        </p15:guide>
        <p15:guide id="5" orient="horz" pos="1207">
          <p15:clr>
            <a:srgbClr val="F26B43"/>
          </p15:clr>
        </p15:guide>
        <p15:guide id="6" orient="horz" pos="3113">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8892B0-58F6-475E-BEEA-656D5D19178E}"/>
              </a:ext>
            </a:extLst>
          </p:cNvPr>
          <p:cNvSpPr>
            <a:spLocks noGrp="1"/>
          </p:cNvSpPr>
          <p:nvPr>
            <p:ph type="title"/>
          </p:nvPr>
        </p:nvSpPr>
        <p:spPr>
          <a:xfrm>
            <a:off x="767751" y="728663"/>
            <a:ext cx="10662249" cy="920756"/>
          </a:xfrm>
          <a:prstGeom prst="rect">
            <a:avLst/>
          </a:prstGeom>
        </p:spPr>
        <p:txBody>
          <a:bodyPr vert="horz" lIns="0" tIns="0" rIns="0" bIns="0" rtlCol="0" anchor="t" anchorCtr="0">
            <a:noAutofit/>
          </a:body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3C7CDF1E-9B6B-44F2-A156-E61087D18ED0}"/>
              </a:ext>
            </a:extLst>
          </p:cNvPr>
          <p:cNvSpPr>
            <a:spLocks noGrp="1"/>
          </p:cNvSpPr>
          <p:nvPr>
            <p:ph type="body" idx="1"/>
          </p:nvPr>
        </p:nvSpPr>
        <p:spPr>
          <a:xfrm>
            <a:off x="766763" y="1916114"/>
            <a:ext cx="10663237" cy="3025774"/>
          </a:xfrm>
          <a:prstGeom prst="rect">
            <a:avLst/>
          </a:prstGeom>
        </p:spPr>
        <p:txBody>
          <a:bodyPr vert="horz" lIns="0" tIns="0" rIns="0" bIns="0" rtlCol="0" anchor="t" anchorCtr="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pic>
        <p:nvPicPr>
          <p:cNvPr id="13" name="Picture 12">
            <a:extLst>
              <a:ext uri="{FF2B5EF4-FFF2-40B4-BE49-F238E27FC236}">
                <a16:creationId xmlns:a16="http://schemas.microsoft.com/office/drawing/2014/main" id="{1C6D4A27-D234-4580-B932-380D9B395D7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19522" y="5367400"/>
            <a:ext cx="1505715" cy="725425"/>
          </a:xfrm>
          <a:prstGeom prst="rect">
            <a:avLst/>
          </a:prstGeom>
        </p:spPr>
      </p:pic>
    </p:spTree>
    <p:extLst>
      <p:ext uri="{BB962C8B-B14F-4D97-AF65-F5344CB8AC3E}">
        <p14:creationId xmlns:p14="http://schemas.microsoft.com/office/powerpoint/2010/main" val="998521777"/>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Lst>
  <p:hf sldNum="0" hdr="0" ftr="0" dt="0"/>
  <p:txStyles>
    <p:titleStyle>
      <a:lvl1pPr algn="l" defTabSz="914400" rtl="0" eaLnBrk="1" latinLnBrk="0" hangingPunct="1">
        <a:lnSpc>
          <a:spcPts val="6800"/>
        </a:lnSpc>
        <a:spcBef>
          <a:spcPct val="0"/>
        </a:spcBef>
        <a:buNone/>
        <a:defRPr sz="6400" b="1" kern="1200">
          <a:solidFill>
            <a:schemeClr val="accent4"/>
          </a:solidFill>
          <a:latin typeface="+mj-lt"/>
          <a:ea typeface="+mj-ea"/>
          <a:cs typeface="+mj-cs"/>
        </a:defRPr>
      </a:lvl1pPr>
    </p:titleStyle>
    <p:bodyStyle>
      <a:lvl1pPr marL="0" indent="0" algn="l" defTabSz="914400" rtl="0" eaLnBrk="1" latinLnBrk="0" hangingPunct="1">
        <a:lnSpc>
          <a:spcPts val="3350"/>
        </a:lnSpc>
        <a:spcBef>
          <a:spcPts val="0"/>
        </a:spcBef>
        <a:buFontTx/>
        <a:buNone/>
        <a:defRPr sz="2950" b="1" kern="1200">
          <a:solidFill>
            <a:schemeClr val="accent4"/>
          </a:solidFill>
          <a:latin typeface="+mn-lt"/>
          <a:ea typeface="+mn-ea"/>
          <a:cs typeface="+mn-cs"/>
        </a:defRPr>
      </a:lvl1pPr>
      <a:lvl2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4"/>
          </a:solidFill>
          <a:latin typeface="+mn-lt"/>
          <a:ea typeface="+mn-ea"/>
          <a:cs typeface="+mn-cs"/>
        </a:defRPr>
      </a:lvl2pPr>
      <a:lvl3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4"/>
          </a:solidFill>
          <a:latin typeface="+mn-lt"/>
          <a:ea typeface="+mn-ea"/>
          <a:cs typeface="+mn-cs"/>
        </a:defRPr>
      </a:lvl3pPr>
      <a:lvl4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4"/>
          </a:solidFill>
          <a:latin typeface="+mn-lt"/>
          <a:ea typeface="+mn-ea"/>
          <a:cs typeface="+mn-cs"/>
        </a:defRPr>
      </a:lvl4pPr>
      <a:lvl5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4"/>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82">
          <p15:clr>
            <a:srgbClr val="F26B43"/>
          </p15:clr>
        </p15:guide>
        <p15:guide id="2" orient="horz" pos="3838">
          <p15:clr>
            <a:srgbClr val="F26B43"/>
          </p15:clr>
        </p15:guide>
        <p15:guide id="3" pos="483">
          <p15:clr>
            <a:srgbClr val="F26B43"/>
          </p15:clr>
        </p15:guide>
        <p15:guide id="4" pos="7197">
          <p15:clr>
            <a:srgbClr val="F26B43"/>
          </p15:clr>
        </p15:guide>
        <p15:guide id="5" orient="horz" pos="1207">
          <p15:clr>
            <a:srgbClr val="F26B43"/>
          </p15:clr>
        </p15:guide>
        <p15:guide id="6" orient="horz" pos="3113">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8892B0-58F6-475E-BEEA-656D5D19178E}"/>
              </a:ext>
            </a:extLst>
          </p:cNvPr>
          <p:cNvSpPr>
            <a:spLocks noGrp="1"/>
          </p:cNvSpPr>
          <p:nvPr>
            <p:ph type="title"/>
          </p:nvPr>
        </p:nvSpPr>
        <p:spPr>
          <a:xfrm>
            <a:off x="767751" y="728663"/>
            <a:ext cx="10662249" cy="920756"/>
          </a:xfrm>
          <a:prstGeom prst="rect">
            <a:avLst/>
          </a:prstGeom>
        </p:spPr>
        <p:txBody>
          <a:bodyPr vert="horz" lIns="0" tIns="0" rIns="0" bIns="0" rtlCol="0" anchor="t" anchorCtr="0">
            <a:noAutofit/>
          </a:body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3C7CDF1E-9B6B-44F2-A156-E61087D18ED0}"/>
              </a:ext>
            </a:extLst>
          </p:cNvPr>
          <p:cNvSpPr>
            <a:spLocks noGrp="1"/>
          </p:cNvSpPr>
          <p:nvPr>
            <p:ph type="body" idx="1"/>
          </p:nvPr>
        </p:nvSpPr>
        <p:spPr>
          <a:xfrm>
            <a:off x="766763" y="1916114"/>
            <a:ext cx="10663237" cy="3025774"/>
          </a:xfrm>
          <a:prstGeom prst="rect">
            <a:avLst/>
          </a:prstGeom>
        </p:spPr>
        <p:txBody>
          <a:bodyPr vert="horz" lIns="0" tIns="0" rIns="0" bIns="0" rtlCol="0" anchor="t" anchorCtr="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pic>
        <p:nvPicPr>
          <p:cNvPr id="13" name="Picture 12">
            <a:extLst>
              <a:ext uri="{FF2B5EF4-FFF2-40B4-BE49-F238E27FC236}">
                <a16:creationId xmlns:a16="http://schemas.microsoft.com/office/drawing/2014/main" id="{1C6D4A27-D234-4580-B932-380D9B395D7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19522" y="5367400"/>
            <a:ext cx="1505715" cy="725425"/>
          </a:xfrm>
          <a:prstGeom prst="rect">
            <a:avLst/>
          </a:prstGeom>
        </p:spPr>
      </p:pic>
    </p:spTree>
    <p:extLst>
      <p:ext uri="{BB962C8B-B14F-4D97-AF65-F5344CB8AC3E}">
        <p14:creationId xmlns:p14="http://schemas.microsoft.com/office/powerpoint/2010/main" val="2586017795"/>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Lst>
  <p:hf sldNum="0" hdr="0" ftr="0" dt="0"/>
  <p:txStyles>
    <p:titleStyle>
      <a:lvl1pPr algn="l" defTabSz="914400" rtl="0" eaLnBrk="1" latinLnBrk="0" hangingPunct="1">
        <a:lnSpc>
          <a:spcPts val="6800"/>
        </a:lnSpc>
        <a:spcBef>
          <a:spcPct val="0"/>
        </a:spcBef>
        <a:buNone/>
        <a:defRPr sz="6400" b="1" kern="1200">
          <a:solidFill>
            <a:schemeClr val="tx1"/>
          </a:solidFill>
          <a:latin typeface="+mj-lt"/>
          <a:ea typeface="+mj-ea"/>
          <a:cs typeface="+mj-cs"/>
        </a:defRPr>
      </a:lvl1pPr>
    </p:titleStyle>
    <p:bodyStyle>
      <a:lvl1pPr marL="0" indent="0" algn="l" defTabSz="914400" rtl="0" eaLnBrk="1" latinLnBrk="0" hangingPunct="1">
        <a:lnSpc>
          <a:spcPts val="3350"/>
        </a:lnSpc>
        <a:spcBef>
          <a:spcPts val="0"/>
        </a:spcBef>
        <a:buFontTx/>
        <a:buNone/>
        <a:defRPr sz="2950" b="1" kern="1200">
          <a:solidFill>
            <a:schemeClr val="tx1"/>
          </a:solidFill>
          <a:latin typeface="+mn-lt"/>
          <a:ea typeface="+mn-ea"/>
          <a:cs typeface="+mn-cs"/>
        </a:defRPr>
      </a:lvl1pPr>
      <a:lvl2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1"/>
          </a:solidFill>
          <a:latin typeface="+mn-lt"/>
          <a:ea typeface="+mn-ea"/>
          <a:cs typeface="+mn-cs"/>
        </a:defRPr>
      </a:lvl2pPr>
      <a:lvl3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1"/>
          </a:solidFill>
          <a:latin typeface="+mn-lt"/>
          <a:ea typeface="+mn-ea"/>
          <a:cs typeface="+mn-cs"/>
        </a:defRPr>
      </a:lvl3pPr>
      <a:lvl4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1"/>
          </a:solidFill>
          <a:latin typeface="+mn-lt"/>
          <a:ea typeface="+mn-ea"/>
          <a:cs typeface="+mn-cs"/>
        </a:defRPr>
      </a:lvl4pPr>
      <a:lvl5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82">
          <p15:clr>
            <a:srgbClr val="F26B43"/>
          </p15:clr>
        </p15:guide>
        <p15:guide id="2" orient="horz" pos="3838">
          <p15:clr>
            <a:srgbClr val="F26B43"/>
          </p15:clr>
        </p15:guide>
        <p15:guide id="3" pos="483">
          <p15:clr>
            <a:srgbClr val="F26B43"/>
          </p15:clr>
        </p15:guide>
        <p15:guide id="4" pos="7197">
          <p15:clr>
            <a:srgbClr val="F26B43"/>
          </p15:clr>
        </p15:guide>
        <p15:guide id="5" orient="horz" pos="1207">
          <p15:clr>
            <a:srgbClr val="F26B43"/>
          </p15:clr>
        </p15:guide>
        <p15:guide id="6" orient="horz" pos="3113">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8892B0-58F6-475E-BEEA-656D5D19178E}"/>
              </a:ext>
            </a:extLst>
          </p:cNvPr>
          <p:cNvSpPr>
            <a:spLocks noGrp="1"/>
          </p:cNvSpPr>
          <p:nvPr>
            <p:ph type="title"/>
          </p:nvPr>
        </p:nvSpPr>
        <p:spPr>
          <a:xfrm>
            <a:off x="767751" y="728663"/>
            <a:ext cx="10662249" cy="920756"/>
          </a:xfrm>
          <a:prstGeom prst="rect">
            <a:avLst/>
          </a:prstGeom>
        </p:spPr>
        <p:txBody>
          <a:bodyPr vert="horz" lIns="0" tIns="0" rIns="0" bIns="0" rtlCol="0" anchor="t" anchorCtr="0">
            <a:noAutofit/>
          </a:body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3C7CDF1E-9B6B-44F2-A156-E61087D18ED0}"/>
              </a:ext>
            </a:extLst>
          </p:cNvPr>
          <p:cNvSpPr>
            <a:spLocks noGrp="1"/>
          </p:cNvSpPr>
          <p:nvPr>
            <p:ph type="body" idx="1"/>
          </p:nvPr>
        </p:nvSpPr>
        <p:spPr>
          <a:xfrm>
            <a:off x="766763" y="1916114"/>
            <a:ext cx="10663237" cy="3025774"/>
          </a:xfrm>
          <a:prstGeom prst="rect">
            <a:avLst/>
          </a:prstGeom>
        </p:spPr>
        <p:txBody>
          <a:bodyPr vert="horz" lIns="0" tIns="0" rIns="0" bIns="0" rtlCol="0" anchor="t" anchorCtr="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pic>
        <p:nvPicPr>
          <p:cNvPr id="13" name="Picture 12">
            <a:extLst>
              <a:ext uri="{FF2B5EF4-FFF2-40B4-BE49-F238E27FC236}">
                <a16:creationId xmlns:a16="http://schemas.microsoft.com/office/drawing/2014/main" id="{1C6D4A27-D234-4580-B932-380D9B395D7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19522" y="5367400"/>
            <a:ext cx="1505715" cy="725425"/>
          </a:xfrm>
          <a:prstGeom prst="rect">
            <a:avLst/>
          </a:prstGeom>
        </p:spPr>
      </p:pic>
    </p:spTree>
    <p:extLst>
      <p:ext uri="{BB962C8B-B14F-4D97-AF65-F5344CB8AC3E}">
        <p14:creationId xmlns:p14="http://schemas.microsoft.com/office/powerpoint/2010/main" val="2175100517"/>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Lst>
  <p:hf sldNum="0" hdr="0" ftr="0" dt="0"/>
  <p:txStyles>
    <p:titleStyle>
      <a:lvl1pPr algn="l" defTabSz="914400" rtl="0" eaLnBrk="1" latinLnBrk="0" hangingPunct="1">
        <a:lnSpc>
          <a:spcPts val="6800"/>
        </a:lnSpc>
        <a:spcBef>
          <a:spcPct val="0"/>
        </a:spcBef>
        <a:buNone/>
        <a:defRPr sz="6400" b="1" kern="1200">
          <a:solidFill>
            <a:schemeClr val="accent3"/>
          </a:solidFill>
          <a:latin typeface="+mj-lt"/>
          <a:ea typeface="+mj-ea"/>
          <a:cs typeface="+mj-cs"/>
        </a:defRPr>
      </a:lvl1pPr>
    </p:titleStyle>
    <p:bodyStyle>
      <a:lvl1pPr marL="0" indent="0" algn="l" defTabSz="914400" rtl="0" eaLnBrk="1" latinLnBrk="0" hangingPunct="1">
        <a:lnSpc>
          <a:spcPts val="3350"/>
        </a:lnSpc>
        <a:spcBef>
          <a:spcPts val="0"/>
        </a:spcBef>
        <a:buFontTx/>
        <a:buNone/>
        <a:defRPr sz="2950" b="1" kern="1200">
          <a:solidFill>
            <a:schemeClr val="accent3"/>
          </a:solidFill>
          <a:latin typeface="+mn-lt"/>
          <a:ea typeface="+mn-ea"/>
          <a:cs typeface="+mn-cs"/>
        </a:defRPr>
      </a:lvl1pPr>
      <a:lvl2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3"/>
          </a:solidFill>
          <a:latin typeface="+mn-lt"/>
          <a:ea typeface="+mn-ea"/>
          <a:cs typeface="+mn-cs"/>
        </a:defRPr>
      </a:lvl2pPr>
      <a:lvl3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3"/>
          </a:solidFill>
          <a:latin typeface="+mn-lt"/>
          <a:ea typeface="+mn-ea"/>
          <a:cs typeface="+mn-cs"/>
        </a:defRPr>
      </a:lvl3pPr>
      <a:lvl4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3"/>
          </a:solidFill>
          <a:latin typeface="+mn-lt"/>
          <a:ea typeface="+mn-ea"/>
          <a:cs typeface="+mn-cs"/>
        </a:defRPr>
      </a:lvl4pPr>
      <a:lvl5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82">
          <p15:clr>
            <a:srgbClr val="F26B43"/>
          </p15:clr>
        </p15:guide>
        <p15:guide id="2" orient="horz" pos="3838">
          <p15:clr>
            <a:srgbClr val="F26B43"/>
          </p15:clr>
        </p15:guide>
        <p15:guide id="3" pos="483">
          <p15:clr>
            <a:srgbClr val="F26B43"/>
          </p15:clr>
        </p15:guide>
        <p15:guide id="4" pos="7197">
          <p15:clr>
            <a:srgbClr val="F26B43"/>
          </p15:clr>
        </p15:guide>
        <p15:guide id="5" orient="horz" pos="1207">
          <p15:clr>
            <a:srgbClr val="F26B43"/>
          </p15:clr>
        </p15:guide>
        <p15:guide id="6" orient="horz" pos="3113">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8892B0-58F6-475E-BEEA-656D5D19178E}"/>
              </a:ext>
            </a:extLst>
          </p:cNvPr>
          <p:cNvSpPr>
            <a:spLocks noGrp="1"/>
          </p:cNvSpPr>
          <p:nvPr>
            <p:ph type="title"/>
          </p:nvPr>
        </p:nvSpPr>
        <p:spPr>
          <a:xfrm>
            <a:off x="767751" y="728663"/>
            <a:ext cx="10662249" cy="920756"/>
          </a:xfrm>
          <a:prstGeom prst="rect">
            <a:avLst/>
          </a:prstGeom>
        </p:spPr>
        <p:txBody>
          <a:bodyPr vert="horz" lIns="0" tIns="0" rIns="0" bIns="0" rtlCol="0" anchor="t" anchorCtr="0">
            <a:noAutofit/>
          </a:body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3C7CDF1E-9B6B-44F2-A156-E61087D18ED0}"/>
              </a:ext>
            </a:extLst>
          </p:cNvPr>
          <p:cNvSpPr>
            <a:spLocks noGrp="1"/>
          </p:cNvSpPr>
          <p:nvPr>
            <p:ph type="body" idx="1"/>
          </p:nvPr>
        </p:nvSpPr>
        <p:spPr>
          <a:xfrm>
            <a:off x="766763" y="1916114"/>
            <a:ext cx="10663237" cy="3025774"/>
          </a:xfrm>
          <a:prstGeom prst="rect">
            <a:avLst/>
          </a:prstGeom>
        </p:spPr>
        <p:txBody>
          <a:bodyPr vert="horz" lIns="0" tIns="0" rIns="0" bIns="0" rtlCol="0" anchor="t" anchorCtr="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pic>
        <p:nvPicPr>
          <p:cNvPr id="13" name="Picture 12">
            <a:extLst>
              <a:ext uri="{FF2B5EF4-FFF2-40B4-BE49-F238E27FC236}">
                <a16:creationId xmlns:a16="http://schemas.microsoft.com/office/drawing/2014/main" id="{1C6D4A27-D234-4580-B932-380D9B395D7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19522" y="5367400"/>
            <a:ext cx="1505715" cy="725425"/>
          </a:xfrm>
          <a:prstGeom prst="rect">
            <a:avLst/>
          </a:prstGeom>
        </p:spPr>
      </p:pic>
    </p:spTree>
    <p:extLst>
      <p:ext uri="{BB962C8B-B14F-4D97-AF65-F5344CB8AC3E}">
        <p14:creationId xmlns:p14="http://schemas.microsoft.com/office/powerpoint/2010/main" val="4106288549"/>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Lst>
  <p:hf sldNum="0" hdr="0" ftr="0" dt="0"/>
  <p:txStyles>
    <p:titleStyle>
      <a:lvl1pPr algn="l" defTabSz="914400" rtl="0" eaLnBrk="1" latinLnBrk="0" hangingPunct="1">
        <a:lnSpc>
          <a:spcPts val="6800"/>
        </a:lnSpc>
        <a:spcBef>
          <a:spcPct val="0"/>
        </a:spcBef>
        <a:buNone/>
        <a:defRPr sz="6400" b="1" kern="1200">
          <a:solidFill>
            <a:schemeClr val="tx2"/>
          </a:solidFill>
          <a:latin typeface="+mj-lt"/>
          <a:ea typeface="+mj-ea"/>
          <a:cs typeface="+mj-cs"/>
        </a:defRPr>
      </a:lvl1pPr>
    </p:titleStyle>
    <p:bodyStyle>
      <a:lvl1pPr marL="0" indent="0" algn="l" defTabSz="914400" rtl="0" eaLnBrk="1" latinLnBrk="0" hangingPunct="1">
        <a:lnSpc>
          <a:spcPts val="3350"/>
        </a:lnSpc>
        <a:spcBef>
          <a:spcPts val="0"/>
        </a:spcBef>
        <a:buFontTx/>
        <a:buNone/>
        <a:defRPr sz="2950" b="1" kern="1200">
          <a:solidFill>
            <a:schemeClr val="tx2"/>
          </a:solidFill>
          <a:latin typeface="+mn-lt"/>
          <a:ea typeface="+mn-ea"/>
          <a:cs typeface="+mn-cs"/>
        </a:defRPr>
      </a:lvl1pPr>
      <a:lvl2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2"/>
          </a:solidFill>
          <a:latin typeface="+mn-lt"/>
          <a:ea typeface="+mn-ea"/>
          <a:cs typeface="+mn-cs"/>
        </a:defRPr>
      </a:lvl2pPr>
      <a:lvl3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2"/>
          </a:solidFill>
          <a:latin typeface="+mn-lt"/>
          <a:ea typeface="+mn-ea"/>
          <a:cs typeface="+mn-cs"/>
        </a:defRPr>
      </a:lvl3pPr>
      <a:lvl4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2"/>
          </a:solidFill>
          <a:latin typeface="+mn-lt"/>
          <a:ea typeface="+mn-ea"/>
          <a:cs typeface="+mn-cs"/>
        </a:defRPr>
      </a:lvl4pPr>
      <a:lvl5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82">
          <p15:clr>
            <a:srgbClr val="F26B43"/>
          </p15:clr>
        </p15:guide>
        <p15:guide id="2" orient="horz" pos="3838">
          <p15:clr>
            <a:srgbClr val="F26B43"/>
          </p15:clr>
        </p15:guide>
        <p15:guide id="3" pos="483">
          <p15:clr>
            <a:srgbClr val="F26B43"/>
          </p15:clr>
        </p15:guide>
        <p15:guide id="4" pos="7197">
          <p15:clr>
            <a:srgbClr val="F26B43"/>
          </p15:clr>
        </p15:guide>
        <p15:guide id="5" orient="horz" pos="1207">
          <p15:clr>
            <a:srgbClr val="F26B43"/>
          </p15:clr>
        </p15:guide>
        <p15:guide id="6" orient="horz" pos="3113">
          <p15:clr>
            <a:srgbClr val="F26B43"/>
          </p15:clr>
        </p15:guide>
      </p15:sldGuideLst>
    </p:ext>
  </p:extLst>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8892B0-58F6-475E-BEEA-656D5D19178E}"/>
              </a:ext>
            </a:extLst>
          </p:cNvPr>
          <p:cNvSpPr>
            <a:spLocks noGrp="1"/>
          </p:cNvSpPr>
          <p:nvPr>
            <p:ph type="title"/>
          </p:nvPr>
        </p:nvSpPr>
        <p:spPr>
          <a:xfrm>
            <a:off x="767751" y="728663"/>
            <a:ext cx="10662249" cy="920756"/>
          </a:xfrm>
          <a:prstGeom prst="rect">
            <a:avLst/>
          </a:prstGeom>
        </p:spPr>
        <p:txBody>
          <a:bodyPr vert="horz" lIns="0" tIns="0" rIns="0" bIns="0" rtlCol="0" anchor="t" anchorCtr="0">
            <a:noAutofit/>
          </a:body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3C7CDF1E-9B6B-44F2-A156-E61087D18ED0}"/>
              </a:ext>
            </a:extLst>
          </p:cNvPr>
          <p:cNvSpPr>
            <a:spLocks noGrp="1"/>
          </p:cNvSpPr>
          <p:nvPr>
            <p:ph type="body" idx="1"/>
          </p:nvPr>
        </p:nvSpPr>
        <p:spPr>
          <a:xfrm>
            <a:off x="766763" y="1916114"/>
            <a:ext cx="10663237" cy="3025774"/>
          </a:xfrm>
          <a:prstGeom prst="rect">
            <a:avLst/>
          </a:prstGeom>
        </p:spPr>
        <p:txBody>
          <a:bodyPr vert="horz" lIns="0" tIns="0" rIns="0" bIns="0" rtlCol="0" anchor="t" anchorCtr="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pic>
        <p:nvPicPr>
          <p:cNvPr id="13" name="Picture 12">
            <a:extLst>
              <a:ext uri="{FF2B5EF4-FFF2-40B4-BE49-F238E27FC236}">
                <a16:creationId xmlns:a16="http://schemas.microsoft.com/office/drawing/2014/main" id="{1C6D4A27-D234-4580-B932-380D9B395D7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19522" y="5367400"/>
            <a:ext cx="1505715" cy="725425"/>
          </a:xfrm>
          <a:prstGeom prst="rect">
            <a:avLst/>
          </a:prstGeom>
        </p:spPr>
      </p:pic>
    </p:spTree>
    <p:extLst>
      <p:ext uri="{BB962C8B-B14F-4D97-AF65-F5344CB8AC3E}">
        <p14:creationId xmlns:p14="http://schemas.microsoft.com/office/powerpoint/2010/main" val="839513631"/>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Lst>
  <p:hf sldNum="0" hdr="0" ftr="0" dt="0"/>
  <p:txStyles>
    <p:titleStyle>
      <a:lvl1pPr algn="l" defTabSz="914400" rtl="0" eaLnBrk="1" latinLnBrk="0" hangingPunct="1">
        <a:lnSpc>
          <a:spcPts val="6800"/>
        </a:lnSpc>
        <a:spcBef>
          <a:spcPct val="0"/>
        </a:spcBef>
        <a:buNone/>
        <a:defRPr sz="6400" b="1" kern="1200">
          <a:solidFill>
            <a:schemeClr val="accent2"/>
          </a:solidFill>
          <a:latin typeface="+mj-lt"/>
          <a:ea typeface="+mj-ea"/>
          <a:cs typeface="+mj-cs"/>
        </a:defRPr>
      </a:lvl1pPr>
    </p:titleStyle>
    <p:bodyStyle>
      <a:lvl1pPr marL="0" indent="0" algn="l" defTabSz="914400" rtl="0" eaLnBrk="1" latinLnBrk="0" hangingPunct="1">
        <a:lnSpc>
          <a:spcPts val="3350"/>
        </a:lnSpc>
        <a:spcBef>
          <a:spcPts val="0"/>
        </a:spcBef>
        <a:buFontTx/>
        <a:buNone/>
        <a:defRPr sz="2950" b="1" kern="1200">
          <a:solidFill>
            <a:schemeClr val="accent2"/>
          </a:solidFill>
          <a:latin typeface="+mn-lt"/>
          <a:ea typeface="+mn-ea"/>
          <a:cs typeface="+mn-cs"/>
        </a:defRPr>
      </a:lvl1pPr>
      <a:lvl2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2"/>
          </a:solidFill>
          <a:latin typeface="+mn-lt"/>
          <a:ea typeface="+mn-ea"/>
          <a:cs typeface="+mn-cs"/>
        </a:defRPr>
      </a:lvl2pPr>
      <a:lvl3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2"/>
          </a:solidFill>
          <a:latin typeface="+mn-lt"/>
          <a:ea typeface="+mn-ea"/>
          <a:cs typeface="+mn-cs"/>
        </a:defRPr>
      </a:lvl3pPr>
      <a:lvl4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2"/>
          </a:solidFill>
          <a:latin typeface="+mn-lt"/>
          <a:ea typeface="+mn-ea"/>
          <a:cs typeface="+mn-cs"/>
        </a:defRPr>
      </a:lvl4pPr>
      <a:lvl5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82">
          <p15:clr>
            <a:srgbClr val="F26B43"/>
          </p15:clr>
        </p15:guide>
        <p15:guide id="2" orient="horz" pos="3838">
          <p15:clr>
            <a:srgbClr val="F26B43"/>
          </p15:clr>
        </p15:guide>
        <p15:guide id="3" pos="483">
          <p15:clr>
            <a:srgbClr val="F26B43"/>
          </p15:clr>
        </p15:guide>
        <p15:guide id="4" pos="7197">
          <p15:clr>
            <a:srgbClr val="F26B43"/>
          </p15:clr>
        </p15:guide>
        <p15:guide id="5" orient="horz" pos="1207">
          <p15:clr>
            <a:srgbClr val="F26B43"/>
          </p15:clr>
        </p15:guide>
        <p15:guide id="6" orient="horz" pos="3113">
          <p15:clr>
            <a:srgbClr val="F26B43"/>
          </p15:clr>
        </p15:guide>
      </p15:sldGuideLst>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8892B0-58F6-475E-BEEA-656D5D19178E}"/>
              </a:ext>
            </a:extLst>
          </p:cNvPr>
          <p:cNvSpPr>
            <a:spLocks noGrp="1"/>
          </p:cNvSpPr>
          <p:nvPr>
            <p:ph type="title"/>
          </p:nvPr>
        </p:nvSpPr>
        <p:spPr>
          <a:xfrm>
            <a:off x="767751" y="728663"/>
            <a:ext cx="10662249" cy="920756"/>
          </a:xfrm>
          <a:prstGeom prst="rect">
            <a:avLst/>
          </a:prstGeom>
        </p:spPr>
        <p:txBody>
          <a:bodyPr vert="horz" lIns="0" tIns="0" rIns="0" bIns="0" rtlCol="0" anchor="t" anchorCtr="0">
            <a:noAutofit/>
          </a:body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3C7CDF1E-9B6B-44F2-A156-E61087D18ED0}"/>
              </a:ext>
            </a:extLst>
          </p:cNvPr>
          <p:cNvSpPr>
            <a:spLocks noGrp="1"/>
          </p:cNvSpPr>
          <p:nvPr>
            <p:ph type="body" idx="1"/>
          </p:nvPr>
        </p:nvSpPr>
        <p:spPr>
          <a:xfrm>
            <a:off x="766763" y="1916114"/>
            <a:ext cx="10663237" cy="3025774"/>
          </a:xfrm>
          <a:prstGeom prst="rect">
            <a:avLst/>
          </a:prstGeom>
        </p:spPr>
        <p:txBody>
          <a:bodyPr vert="horz" lIns="0" tIns="0" rIns="0" bIns="0" rtlCol="0" anchor="t" anchorCtr="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pic>
        <p:nvPicPr>
          <p:cNvPr id="13" name="Picture 12">
            <a:extLst>
              <a:ext uri="{FF2B5EF4-FFF2-40B4-BE49-F238E27FC236}">
                <a16:creationId xmlns:a16="http://schemas.microsoft.com/office/drawing/2014/main" id="{1C6D4A27-D234-4580-B932-380D9B395D7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19522" y="5367400"/>
            <a:ext cx="1505715" cy="725425"/>
          </a:xfrm>
          <a:prstGeom prst="rect">
            <a:avLst/>
          </a:prstGeom>
        </p:spPr>
      </p:pic>
    </p:spTree>
    <p:extLst>
      <p:ext uri="{BB962C8B-B14F-4D97-AF65-F5344CB8AC3E}">
        <p14:creationId xmlns:p14="http://schemas.microsoft.com/office/powerpoint/2010/main" val="2846097762"/>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Lst>
  <p:hf sldNum="0" hdr="0" ftr="0" dt="0"/>
  <p:txStyles>
    <p:titleStyle>
      <a:lvl1pPr algn="l" defTabSz="914400" rtl="0" eaLnBrk="1" latinLnBrk="0" hangingPunct="1">
        <a:lnSpc>
          <a:spcPts val="6800"/>
        </a:lnSpc>
        <a:spcBef>
          <a:spcPct val="0"/>
        </a:spcBef>
        <a:buNone/>
        <a:defRPr sz="6400" b="1" kern="1200">
          <a:solidFill>
            <a:schemeClr val="tx1"/>
          </a:solidFill>
          <a:latin typeface="+mj-lt"/>
          <a:ea typeface="+mj-ea"/>
          <a:cs typeface="+mj-cs"/>
        </a:defRPr>
      </a:lvl1pPr>
    </p:titleStyle>
    <p:bodyStyle>
      <a:lvl1pPr marL="0" indent="0" algn="l" defTabSz="914400" rtl="0" eaLnBrk="1" latinLnBrk="0" hangingPunct="1">
        <a:lnSpc>
          <a:spcPts val="3350"/>
        </a:lnSpc>
        <a:spcBef>
          <a:spcPts val="0"/>
        </a:spcBef>
        <a:buFontTx/>
        <a:buNone/>
        <a:defRPr sz="2950" b="1" kern="1200">
          <a:solidFill>
            <a:schemeClr val="tx1"/>
          </a:solidFill>
          <a:latin typeface="+mn-lt"/>
          <a:ea typeface="+mn-ea"/>
          <a:cs typeface="+mn-cs"/>
        </a:defRPr>
      </a:lvl1pPr>
      <a:lvl2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1"/>
          </a:solidFill>
          <a:latin typeface="+mn-lt"/>
          <a:ea typeface="+mn-ea"/>
          <a:cs typeface="+mn-cs"/>
        </a:defRPr>
      </a:lvl2pPr>
      <a:lvl3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1"/>
          </a:solidFill>
          <a:latin typeface="+mn-lt"/>
          <a:ea typeface="+mn-ea"/>
          <a:cs typeface="+mn-cs"/>
        </a:defRPr>
      </a:lvl3pPr>
      <a:lvl4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1"/>
          </a:solidFill>
          <a:latin typeface="+mn-lt"/>
          <a:ea typeface="+mn-ea"/>
          <a:cs typeface="+mn-cs"/>
        </a:defRPr>
      </a:lvl4pPr>
      <a:lvl5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82">
          <p15:clr>
            <a:srgbClr val="F26B43"/>
          </p15:clr>
        </p15:guide>
        <p15:guide id="2" orient="horz" pos="3838">
          <p15:clr>
            <a:srgbClr val="F26B43"/>
          </p15:clr>
        </p15:guide>
        <p15:guide id="3" pos="483">
          <p15:clr>
            <a:srgbClr val="F26B43"/>
          </p15:clr>
        </p15:guide>
        <p15:guide id="4" pos="7197">
          <p15:clr>
            <a:srgbClr val="F26B43"/>
          </p15:clr>
        </p15:guide>
        <p15:guide id="5" orient="horz" pos="1207">
          <p15:clr>
            <a:srgbClr val="F26B43"/>
          </p15:clr>
        </p15:guide>
        <p15:guide id="6" orient="horz" pos="3113">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5.xml"/><Relationship Id="rId1" Type="http://schemas.openxmlformats.org/officeDocument/2006/relationships/video" Target="https://player.vimeo.com/video/182050215?title=0&amp;byline=0&amp;portrait=0" TargetMode="External"/><Relationship Id="rId5" Type="http://schemas.openxmlformats.org/officeDocument/2006/relationships/hyperlink" Target="https://vimeo.com/182050215" TargetMode="Externa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Platshållare för text 2"/>
          <p:cNvSpPr>
            <a:spLocks noGrp="1"/>
          </p:cNvSpPr>
          <p:nvPr>
            <p:ph type="body" sz="quarter" idx="13"/>
          </p:nvPr>
        </p:nvSpPr>
        <p:spPr/>
        <p:txBody>
          <a:bodyPr/>
          <a:lstStyle/>
          <a:p>
            <a:endParaRPr lang="sv-SE"/>
          </a:p>
        </p:txBody>
      </p:sp>
      <p:sp>
        <p:nvSpPr>
          <p:cNvPr id="4" name="Platshållare för text 3"/>
          <p:cNvSpPr>
            <a:spLocks noGrp="1"/>
          </p:cNvSpPr>
          <p:nvPr>
            <p:ph type="body" sz="quarter" idx="15"/>
          </p:nvPr>
        </p:nvSpPr>
        <p:spPr/>
        <p:txBody>
          <a:bodyPr/>
          <a:lstStyle/>
          <a:p>
            <a:r>
              <a:rPr lang="sv-SE" dirty="0" smtClean="0"/>
              <a:t>Jon </a:t>
            </a:r>
            <a:r>
              <a:rPr lang="sv-SE" dirty="0" err="1" smtClean="0"/>
              <a:t>Flobrant</a:t>
            </a:r>
            <a:endParaRPr lang="sv-SE" dirty="0"/>
          </a:p>
        </p:txBody>
      </p:sp>
      <p:sp>
        <p:nvSpPr>
          <p:cNvPr id="5" name="Platshållare för text 1"/>
          <p:cNvSpPr txBox="1">
            <a:spLocks/>
          </p:cNvSpPr>
          <p:nvPr/>
        </p:nvSpPr>
        <p:spPr>
          <a:xfrm>
            <a:off x="336456" y="0"/>
            <a:ext cx="6843712" cy="2011198"/>
          </a:xfrm>
          <a:prstGeom prst="rect">
            <a:avLst/>
          </a:prstGeom>
        </p:spPr>
        <p:txBody>
          <a:bodyPr lIns="0" tIns="0" rIns="0" bIns="0" anchor="b" anchorCtr="0"/>
          <a:lstStyle>
            <a:lvl1pPr marL="0" marR="0" indent="0" algn="l" defTabSz="914400" rtl="0" eaLnBrk="1" fontAlgn="auto" latinLnBrk="0" hangingPunct="1">
              <a:lnSpc>
                <a:spcPts val="3350"/>
              </a:lnSpc>
              <a:spcBef>
                <a:spcPts val="0"/>
              </a:spcBef>
              <a:spcAft>
                <a:spcPts val="0"/>
              </a:spcAft>
              <a:buClrTx/>
              <a:buSzTx/>
              <a:buFontTx/>
              <a:buNone/>
              <a:tabLst/>
              <a:defRPr sz="2950" b="1" kern="1200">
                <a:solidFill>
                  <a:schemeClr val="bg1"/>
                </a:solidFill>
                <a:latin typeface="+mn-lt"/>
                <a:ea typeface="+mn-ea"/>
                <a:cs typeface="+mn-cs"/>
              </a:defRPr>
            </a:lvl1pPr>
            <a:lvl2pPr marL="180000" indent="-180000" algn="l" defTabSz="914400" rtl="0" eaLnBrk="1" latinLnBrk="0" hangingPunct="1">
              <a:lnSpc>
                <a:spcPts val="2600"/>
              </a:lnSpc>
              <a:spcBef>
                <a:spcPts val="2600"/>
              </a:spcBef>
              <a:buFont typeface="Arial" panose="020B0604020202020204" pitchFamily="34" charset="0"/>
              <a:buChar char="•"/>
              <a:defRPr sz="2200" b="1" kern="1200">
                <a:solidFill>
                  <a:schemeClr val="tx1"/>
                </a:solidFill>
                <a:latin typeface="+mn-lt"/>
                <a:ea typeface="+mn-ea"/>
                <a:cs typeface="+mn-cs"/>
              </a:defRPr>
            </a:lvl2pPr>
            <a:lvl3pPr marL="180000" indent="-180000" algn="l" defTabSz="914400" rtl="0" eaLnBrk="1" latinLnBrk="0" hangingPunct="1">
              <a:lnSpc>
                <a:spcPts val="2600"/>
              </a:lnSpc>
              <a:spcBef>
                <a:spcPts val="0"/>
              </a:spcBef>
              <a:buFont typeface="Arial" panose="020B0604020202020204" pitchFamily="34" charset="0"/>
              <a:buChar char="•"/>
              <a:defRPr sz="2200" b="1" kern="1200">
                <a:solidFill>
                  <a:schemeClr val="tx1"/>
                </a:solidFill>
                <a:latin typeface="+mn-lt"/>
                <a:ea typeface="+mn-ea"/>
                <a:cs typeface="+mn-cs"/>
              </a:defRPr>
            </a:lvl3pPr>
            <a:lvl4pPr marL="180000" indent="-180000" algn="l" defTabSz="914400" rtl="0" eaLnBrk="1" latinLnBrk="0" hangingPunct="1">
              <a:lnSpc>
                <a:spcPts val="2600"/>
              </a:lnSpc>
              <a:spcBef>
                <a:spcPts val="0"/>
              </a:spcBef>
              <a:buFont typeface="Arial" panose="020B0604020202020204" pitchFamily="34" charset="0"/>
              <a:buChar char="•"/>
              <a:defRPr sz="2200" b="1" kern="1200">
                <a:solidFill>
                  <a:schemeClr val="tx1"/>
                </a:solidFill>
                <a:latin typeface="+mn-lt"/>
                <a:ea typeface="+mn-ea"/>
                <a:cs typeface="+mn-cs"/>
              </a:defRPr>
            </a:lvl4pPr>
            <a:lvl5pPr marL="180000" indent="-180000" algn="l" defTabSz="914400" rtl="0" eaLnBrk="1" latinLnBrk="0" hangingPunct="1">
              <a:lnSpc>
                <a:spcPts val="2600"/>
              </a:lnSpc>
              <a:spcBef>
                <a:spcPts val="0"/>
              </a:spcBef>
              <a:buFont typeface="Arial" panose="020B0604020202020204" pitchFamily="34" charset="0"/>
              <a:buChar char="•"/>
              <a:defRPr sz="2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sv-SE" sz="4000" dirty="0" smtClean="0">
                <a:latin typeface="+mj-lt"/>
              </a:rPr>
              <a:t>Välkommen!</a:t>
            </a:r>
          </a:p>
          <a:p>
            <a:pPr>
              <a:lnSpc>
                <a:spcPct val="100000"/>
              </a:lnSpc>
            </a:pPr>
            <a:r>
              <a:rPr lang="sv-SE" sz="4000" dirty="0" smtClean="0">
                <a:latin typeface="+mj-lt"/>
              </a:rPr>
              <a:t>Tema 5: Hälsa</a:t>
            </a:r>
            <a:endParaRPr lang="sv-SE" sz="4000" dirty="0">
              <a:latin typeface="+mj-lt"/>
            </a:endParaRPr>
          </a:p>
        </p:txBody>
      </p:sp>
    </p:spTree>
    <p:extLst>
      <p:ext uri="{BB962C8B-B14F-4D97-AF65-F5344CB8AC3E}">
        <p14:creationId xmlns:p14="http://schemas.microsoft.com/office/powerpoint/2010/main" val="18054186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4000" dirty="0" smtClean="0"/>
              <a:t>Tema 5: Förberedelser</a:t>
            </a:r>
            <a:endParaRPr lang="sv-SE" sz="4000" dirty="0"/>
          </a:p>
        </p:txBody>
      </p:sp>
      <p:sp>
        <p:nvSpPr>
          <p:cNvPr id="3" name="Platshållare för text 2"/>
          <p:cNvSpPr>
            <a:spLocks noGrp="1"/>
          </p:cNvSpPr>
          <p:nvPr>
            <p:ph type="body" sz="quarter" idx="10"/>
          </p:nvPr>
        </p:nvSpPr>
        <p:spPr/>
        <p:txBody>
          <a:bodyPr/>
          <a:lstStyle/>
          <a:p>
            <a:r>
              <a:rPr lang="sv-SE" sz="2400" dirty="0"/>
              <a:t>För vår träff idag behöver vi</a:t>
            </a:r>
            <a:r>
              <a:rPr lang="sv-SE" sz="2400" dirty="0" smtClean="0"/>
              <a:t>:</a:t>
            </a:r>
          </a:p>
          <a:p>
            <a:endParaRPr lang="sv-SE" sz="2400" dirty="0"/>
          </a:p>
          <a:p>
            <a:pPr marL="457200" indent="-457200">
              <a:buFont typeface="Arial" panose="020B0604020202020204" pitchFamily="34" charset="0"/>
              <a:buChar char="•"/>
            </a:pPr>
            <a:r>
              <a:rPr lang="sv-SE" sz="2400" b="0" dirty="0"/>
              <a:t>Ha papper och penna framme</a:t>
            </a:r>
          </a:p>
          <a:p>
            <a:pPr marL="457200" indent="-457200">
              <a:buFont typeface="Arial" panose="020B0604020202020204" pitchFamily="34" charset="0"/>
              <a:buChar char="•"/>
            </a:pPr>
            <a:r>
              <a:rPr lang="sv-SE" sz="2400" b="0" dirty="0" smtClean="0"/>
              <a:t>Svarat på veckans utmaning</a:t>
            </a:r>
            <a:endParaRPr lang="sv-SE" sz="2400" dirty="0"/>
          </a:p>
        </p:txBody>
      </p:sp>
    </p:spTree>
    <p:extLst>
      <p:ext uri="{BB962C8B-B14F-4D97-AF65-F5344CB8AC3E}">
        <p14:creationId xmlns:p14="http://schemas.microsoft.com/office/powerpoint/2010/main" val="3254363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26"/>
          <p:cNvSpPr>
            <a:spLocks noGrp="1"/>
          </p:cNvSpPr>
          <p:nvPr>
            <p:ph type="title"/>
          </p:nvPr>
        </p:nvSpPr>
        <p:spPr>
          <a:xfrm>
            <a:off x="767751" y="728663"/>
            <a:ext cx="10662249" cy="920756"/>
          </a:xfrm>
        </p:spPr>
        <p:txBody>
          <a:bodyPr/>
          <a:lstStyle/>
          <a:p>
            <a:r>
              <a:rPr lang="sv-SE" sz="4000" dirty="0" smtClean="0"/>
              <a:t>Tema 5: Incheckning</a:t>
            </a:r>
            <a:endParaRPr lang="sv-SE" sz="4000" dirty="0"/>
          </a:p>
        </p:txBody>
      </p:sp>
      <p:sp>
        <p:nvSpPr>
          <p:cNvPr id="5" name="Google Shape;66;p15"/>
          <p:cNvSpPr/>
          <p:nvPr/>
        </p:nvSpPr>
        <p:spPr>
          <a:xfrm>
            <a:off x="2816060" y="2969157"/>
            <a:ext cx="859500" cy="940200"/>
          </a:xfrm>
          <a:prstGeom prst="heart">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67;p15"/>
          <p:cNvSpPr/>
          <p:nvPr/>
        </p:nvSpPr>
        <p:spPr>
          <a:xfrm>
            <a:off x="3854435" y="2175207"/>
            <a:ext cx="859500" cy="940200"/>
          </a:xfrm>
          <a:prstGeom prst="heart">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68;p15"/>
          <p:cNvSpPr/>
          <p:nvPr/>
        </p:nvSpPr>
        <p:spPr>
          <a:xfrm>
            <a:off x="5013535" y="1697807"/>
            <a:ext cx="859500" cy="940200"/>
          </a:xfrm>
          <a:prstGeom prst="heart">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69;p15"/>
          <p:cNvSpPr/>
          <p:nvPr/>
        </p:nvSpPr>
        <p:spPr>
          <a:xfrm>
            <a:off x="6172648" y="1910557"/>
            <a:ext cx="859500" cy="940200"/>
          </a:xfrm>
          <a:prstGeom prst="heart">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70;p15"/>
          <p:cNvSpPr/>
          <p:nvPr/>
        </p:nvSpPr>
        <p:spPr>
          <a:xfrm>
            <a:off x="7263210" y="2488257"/>
            <a:ext cx="859500" cy="940200"/>
          </a:xfrm>
          <a:prstGeom prst="heart">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71;p15"/>
          <p:cNvSpPr/>
          <p:nvPr/>
        </p:nvSpPr>
        <p:spPr>
          <a:xfrm>
            <a:off x="7263210" y="4795682"/>
            <a:ext cx="859500" cy="940200"/>
          </a:xfrm>
          <a:prstGeom prst="heart">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72;p15"/>
          <p:cNvSpPr/>
          <p:nvPr/>
        </p:nvSpPr>
        <p:spPr>
          <a:xfrm>
            <a:off x="8082385" y="3615657"/>
            <a:ext cx="859500" cy="940200"/>
          </a:xfrm>
          <a:prstGeom prst="heart">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73;p15"/>
          <p:cNvSpPr/>
          <p:nvPr/>
        </p:nvSpPr>
        <p:spPr>
          <a:xfrm>
            <a:off x="2404660" y="4319382"/>
            <a:ext cx="859500" cy="940200"/>
          </a:xfrm>
          <a:prstGeom prst="heart">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74;p15"/>
          <p:cNvSpPr/>
          <p:nvPr/>
        </p:nvSpPr>
        <p:spPr>
          <a:xfrm>
            <a:off x="3454535" y="4994782"/>
            <a:ext cx="859500" cy="940200"/>
          </a:xfrm>
          <a:prstGeom prst="heart">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75;p15"/>
          <p:cNvSpPr/>
          <p:nvPr/>
        </p:nvSpPr>
        <p:spPr>
          <a:xfrm>
            <a:off x="4668335" y="5447782"/>
            <a:ext cx="859500" cy="940200"/>
          </a:xfrm>
          <a:prstGeom prst="heart">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76;p15"/>
          <p:cNvSpPr/>
          <p:nvPr/>
        </p:nvSpPr>
        <p:spPr>
          <a:xfrm>
            <a:off x="6046323" y="5247932"/>
            <a:ext cx="859500" cy="940200"/>
          </a:xfrm>
          <a:prstGeom prst="heart">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77;p15"/>
          <p:cNvSpPr txBox="1"/>
          <p:nvPr/>
        </p:nvSpPr>
        <p:spPr>
          <a:xfrm>
            <a:off x="3750585" y="3115407"/>
            <a:ext cx="1119900" cy="45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sv"/>
              <a:t>Namn</a:t>
            </a:r>
            <a:endParaRPr/>
          </a:p>
        </p:txBody>
      </p:sp>
      <p:sp>
        <p:nvSpPr>
          <p:cNvPr id="17" name="Google Shape;78;p15"/>
          <p:cNvSpPr txBox="1"/>
          <p:nvPr/>
        </p:nvSpPr>
        <p:spPr>
          <a:xfrm>
            <a:off x="2685860" y="3865082"/>
            <a:ext cx="1119900" cy="45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sv" dirty="0"/>
              <a:t>Namn</a:t>
            </a:r>
            <a:endParaRPr dirty="0"/>
          </a:p>
        </p:txBody>
      </p:sp>
      <p:sp>
        <p:nvSpPr>
          <p:cNvPr id="18" name="Google Shape;79;p15"/>
          <p:cNvSpPr txBox="1"/>
          <p:nvPr/>
        </p:nvSpPr>
        <p:spPr>
          <a:xfrm>
            <a:off x="2274460" y="5167807"/>
            <a:ext cx="1119900" cy="45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sv"/>
              <a:t>Namn</a:t>
            </a:r>
            <a:endParaRPr/>
          </a:p>
        </p:txBody>
      </p:sp>
      <p:sp>
        <p:nvSpPr>
          <p:cNvPr id="19" name="Google Shape;80;p15"/>
          <p:cNvSpPr txBox="1"/>
          <p:nvPr/>
        </p:nvSpPr>
        <p:spPr>
          <a:xfrm>
            <a:off x="3324335" y="5934982"/>
            <a:ext cx="1119900" cy="45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sv"/>
              <a:t>Namn</a:t>
            </a:r>
            <a:endParaRPr/>
          </a:p>
        </p:txBody>
      </p:sp>
      <p:sp>
        <p:nvSpPr>
          <p:cNvPr id="20" name="Google Shape;81;p15"/>
          <p:cNvSpPr txBox="1"/>
          <p:nvPr/>
        </p:nvSpPr>
        <p:spPr>
          <a:xfrm>
            <a:off x="4538135" y="6314907"/>
            <a:ext cx="1119900" cy="45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sv"/>
              <a:t>Namn</a:t>
            </a:r>
            <a:endParaRPr/>
          </a:p>
        </p:txBody>
      </p:sp>
      <p:sp>
        <p:nvSpPr>
          <p:cNvPr id="21" name="Google Shape;82;p15"/>
          <p:cNvSpPr txBox="1"/>
          <p:nvPr/>
        </p:nvSpPr>
        <p:spPr>
          <a:xfrm>
            <a:off x="5916110" y="6188132"/>
            <a:ext cx="1119900" cy="45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sv"/>
              <a:t>Namn</a:t>
            </a:r>
            <a:endParaRPr/>
          </a:p>
        </p:txBody>
      </p:sp>
      <p:sp>
        <p:nvSpPr>
          <p:cNvPr id="22" name="Google Shape;83;p15"/>
          <p:cNvSpPr txBox="1"/>
          <p:nvPr/>
        </p:nvSpPr>
        <p:spPr>
          <a:xfrm>
            <a:off x="7133010" y="5735882"/>
            <a:ext cx="1119900" cy="45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sv"/>
              <a:t>Namn</a:t>
            </a:r>
            <a:endParaRPr/>
          </a:p>
        </p:txBody>
      </p:sp>
      <p:sp>
        <p:nvSpPr>
          <p:cNvPr id="23" name="Google Shape;84;p15"/>
          <p:cNvSpPr txBox="1"/>
          <p:nvPr/>
        </p:nvSpPr>
        <p:spPr>
          <a:xfrm>
            <a:off x="7952185" y="4568807"/>
            <a:ext cx="1119900" cy="45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sv"/>
              <a:t>Namn</a:t>
            </a:r>
            <a:endParaRPr/>
          </a:p>
        </p:txBody>
      </p:sp>
      <p:sp>
        <p:nvSpPr>
          <p:cNvPr id="24" name="Google Shape;85;p15"/>
          <p:cNvSpPr txBox="1"/>
          <p:nvPr/>
        </p:nvSpPr>
        <p:spPr>
          <a:xfrm>
            <a:off x="7133010" y="3428457"/>
            <a:ext cx="1119900" cy="45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sv" dirty="0"/>
              <a:t>Namn</a:t>
            </a:r>
            <a:endParaRPr dirty="0"/>
          </a:p>
        </p:txBody>
      </p:sp>
      <p:sp>
        <p:nvSpPr>
          <p:cNvPr id="25" name="Google Shape;86;p15"/>
          <p:cNvSpPr txBox="1"/>
          <p:nvPr/>
        </p:nvSpPr>
        <p:spPr>
          <a:xfrm>
            <a:off x="6042448" y="2850757"/>
            <a:ext cx="1119900" cy="45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sv"/>
              <a:t>Namn</a:t>
            </a:r>
            <a:endParaRPr/>
          </a:p>
        </p:txBody>
      </p:sp>
      <p:sp>
        <p:nvSpPr>
          <p:cNvPr id="26" name="Google Shape;87;p15"/>
          <p:cNvSpPr txBox="1"/>
          <p:nvPr/>
        </p:nvSpPr>
        <p:spPr>
          <a:xfrm>
            <a:off x="4883335" y="2638007"/>
            <a:ext cx="1119900" cy="45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sv"/>
              <a:t>Namn</a:t>
            </a:r>
            <a:endParaRPr/>
          </a:p>
        </p:txBody>
      </p:sp>
    </p:spTree>
    <p:extLst>
      <p:ext uri="{BB962C8B-B14F-4D97-AF65-F5344CB8AC3E}">
        <p14:creationId xmlns:p14="http://schemas.microsoft.com/office/powerpoint/2010/main" val="17682515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1"/>
          <p:cNvSpPr>
            <a:spLocks noGrp="1"/>
          </p:cNvSpPr>
          <p:nvPr>
            <p:ph type="title"/>
          </p:nvPr>
        </p:nvSpPr>
        <p:spPr>
          <a:xfrm>
            <a:off x="779943" y="726688"/>
            <a:ext cx="10662249" cy="920756"/>
          </a:xfrm>
        </p:spPr>
        <p:txBody>
          <a:bodyPr/>
          <a:lstStyle/>
          <a:p>
            <a:r>
              <a:rPr lang="sv-SE" sz="4000" dirty="0" smtClean="0"/>
              <a:t>Tema 5: Dagens agenda</a:t>
            </a:r>
            <a:endParaRPr lang="sv-SE" sz="4000" dirty="0"/>
          </a:p>
        </p:txBody>
      </p:sp>
      <p:sp>
        <p:nvSpPr>
          <p:cNvPr id="5" name="Platshållare för text 2"/>
          <p:cNvSpPr>
            <a:spLocks noGrp="1"/>
          </p:cNvSpPr>
          <p:nvPr>
            <p:ph type="body" sz="quarter" idx="10"/>
          </p:nvPr>
        </p:nvSpPr>
        <p:spPr>
          <a:xfrm>
            <a:off x="5844731" y="2584198"/>
            <a:ext cx="4067365" cy="3025776"/>
          </a:xfrm>
        </p:spPr>
        <p:txBody>
          <a:bodyPr/>
          <a:lstStyle/>
          <a:p>
            <a:r>
              <a:rPr lang="sv-SE" sz="2400" b="0" dirty="0" smtClean="0"/>
              <a:t> ☕ Paus </a:t>
            </a:r>
          </a:p>
          <a:p>
            <a:r>
              <a:rPr lang="sv-SE" sz="2400" b="0" dirty="0" smtClean="0"/>
              <a:t>✎ </a:t>
            </a:r>
            <a:r>
              <a:rPr lang="sv-SE" sz="2400" b="0" dirty="0" smtClean="0"/>
              <a:t>Övning &amp; Reflektion</a:t>
            </a:r>
            <a:endParaRPr lang="sv-SE" sz="2400" b="0" dirty="0" smtClean="0"/>
          </a:p>
          <a:p>
            <a:r>
              <a:rPr lang="sv-SE" sz="2400" b="0" dirty="0" smtClean="0"/>
              <a:t>☕ Paus </a:t>
            </a:r>
          </a:p>
          <a:p>
            <a:r>
              <a:rPr lang="sv-SE" sz="2400" b="0" dirty="0"/>
              <a:t>✎ </a:t>
            </a:r>
            <a:r>
              <a:rPr lang="sv-SE" sz="2400" b="0" dirty="0" smtClean="0"/>
              <a:t>Övning &amp; Reflektion </a:t>
            </a:r>
            <a:endParaRPr lang="sv-SE" sz="2400" b="0" dirty="0" smtClean="0"/>
          </a:p>
          <a:p>
            <a:r>
              <a:rPr lang="sv-SE" sz="2400" b="0" dirty="0" smtClean="0"/>
              <a:t>🎧 Nästa gång </a:t>
            </a:r>
          </a:p>
          <a:p>
            <a:r>
              <a:rPr lang="sv-SE" sz="2400" b="0" dirty="0" smtClean="0"/>
              <a:t>💬 Utcheckning</a:t>
            </a:r>
            <a:endParaRPr lang="sv-SE" b="0" dirty="0"/>
          </a:p>
        </p:txBody>
      </p:sp>
      <p:sp>
        <p:nvSpPr>
          <p:cNvPr id="6" name="Platshållare för text 2"/>
          <p:cNvSpPr txBox="1">
            <a:spLocks/>
          </p:cNvSpPr>
          <p:nvPr/>
        </p:nvSpPr>
        <p:spPr>
          <a:xfrm>
            <a:off x="894779" y="1885632"/>
            <a:ext cx="10658475" cy="3025776"/>
          </a:xfrm>
          <a:prstGeom prst="rect">
            <a:avLst/>
          </a:prstGeom>
        </p:spPr>
        <p:txBody>
          <a:bodyPr vert="horz" lIns="0" tIns="0" rIns="0" bIns="0" rtlCol="0" anchor="t" anchorCtr="0">
            <a:noAutofit/>
          </a:bodyPr>
          <a:lstStyle>
            <a:lvl1pPr marL="0" indent="0" algn="l" defTabSz="914400" rtl="0" eaLnBrk="1" latinLnBrk="0" hangingPunct="1">
              <a:lnSpc>
                <a:spcPts val="3350"/>
              </a:lnSpc>
              <a:spcBef>
                <a:spcPts val="0"/>
              </a:spcBef>
              <a:buFontTx/>
              <a:buNone/>
              <a:defRPr sz="2950" b="1" kern="1200">
                <a:solidFill>
                  <a:schemeClr val="tx2"/>
                </a:solidFill>
                <a:latin typeface="+mn-lt"/>
                <a:ea typeface="+mn-ea"/>
                <a:cs typeface="+mn-cs"/>
              </a:defRPr>
            </a:lvl1pPr>
            <a:lvl2pPr marL="270000" indent="-270000" algn="l" defTabSz="914400" rtl="0" eaLnBrk="1" latinLnBrk="0" hangingPunct="1">
              <a:lnSpc>
                <a:spcPts val="3350"/>
              </a:lnSpc>
              <a:spcBef>
                <a:spcPts val="0"/>
              </a:spcBef>
              <a:buSzPct val="100000"/>
              <a:buFont typeface="Calibri" panose="020F0502020204030204" pitchFamily="34" charset="0"/>
              <a:buChar char="•"/>
              <a:defRPr sz="2950" b="1" kern="1200">
                <a:solidFill>
                  <a:schemeClr val="tx2"/>
                </a:solidFill>
                <a:latin typeface="+mn-lt"/>
                <a:ea typeface="+mn-ea"/>
                <a:cs typeface="+mn-cs"/>
              </a:defRPr>
            </a:lvl2pPr>
            <a:lvl3pPr marL="270000" indent="-270000" algn="l" defTabSz="914400" rtl="0" eaLnBrk="1" latinLnBrk="0" hangingPunct="1">
              <a:lnSpc>
                <a:spcPts val="3350"/>
              </a:lnSpc>
              <a:spcBef>
                <a:spcPts val="0"/>
              </a:spcBef>
              <a:buSzPct val="100000"/>
              <a:buFont typeface="Calibri" panose="020F0502020204030204" pitchFamily="34" charset="0"/>
              <a:buChar char="•"/>
              <a:defRPr sz="2950" b="1" kern="1200">
                <a:solidFill>
                  <a:schemeClr val="tx2"/>
                </a:solidFill>
                <a:latin typeface="+mn-lt"/>
                <a:ea typeface="+mn-ea"/>
                <a:cs typeface="+mn-cs"/>
              </a:defRPr>
            </a:lvl3pPr>
            <a:lvl4pPr marL="270000" indent="-270000" algn="l" defTabSz="914400" rtl="0" eaLnBrk="1" latinLnBrk="0" hangingPunct="1">
              <a:lnSpc>
                <a:spcPts val="3350"/>
              </a:lnSpc>
              <a:spcBef>
                <a:spcPts val="0"/>
              </a:spcBef>
              <a:buSzPct val="100000"/>
              <a:buFont typeface="Calibri" panose="020F0502020204030204" pitchFamily="34" charset="0"/>
              <a:buChar char="•"/>
              <a:defRPr sz="2950" b="1" kern="1200">
                <a:solidFill>
                  <a:schemeClr val="tx2"/>
                </a:solidFill>
                <a:latin typeface="+mn-lt"/>
                <a:ea typeface="+mn-ea"/>
                <a:cs typeface="+mn-cs"/>
              </a:defRPr>
            </a:lvl4pPr>
            <a:lvl5pPr marL="270000" indent="-270000" algn="l" defTabSz="914400" rtl="0" eaLnBrk="1" latinLnBrk="0" hangingPunct="1">
              <a:lnSpc>
                <a:spcPts val="3350"/>
              </a:lnSpc>
              <a:spcBef>
                <a:spcPts val="0"/>
              </a:spcBef>
              <a:buSzPct val="100000"/>
              <a:buFont typeface="Calibri" panose="020F0502020204030204" pitchFamily="34" charset="0"/>
              <a:buChar char="•"/>
              <a:defRPr sz="2950" b="1"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2400" dirty="0" smtClean="0"/>
              <a:t>Idag ska vi göra följande:</a:t>
            </a:r>
          </a:p>
          <a:p>
            <a:endParaRPr lang="sv-SE" dirty="0" smtClean="0"/>
          </a:p>
          <a:p>
            <a:r>
              <a:rPr lang="sv-SE" sz="2400" b="0" dirty="0" smtClean="0"/>
              <a:t>☑️ Förberedelser</a:t>
            </a:r>
          </a:p>
          <a:p>
            <a:r>
              <a:rPr lang="sv-SE" sz="2400" b="0" dirty="0" smtClean="0"/>
              <a:t>💬 Incheckning </a:t>
            </a:r>
            <a:br>
              <a:rPr lang="sv-SE" sz="2400" b="0" dirty="0" smtClean="0"/>
            </a:br>
            <a:r>
              <a:rPr lang="sv-SE" sz="2400" b="0" dirty="0" smtClean="0"/>
              <a:t>🎧 Dagens agenda</a:t>
            </a:r>
            <a:br>
              <a:rPr lang="sv-SE" sz="2400" b="0" dirty="0" smtClean="0"/>
            </a:br>
            <a:r>
              <a:rPr lang="sv-SE" sz="2400" b="0" dirty="0" smtClean="0"/>
              <a:t>💬 </a:t>
            </a:r>
            <a:r>
              <a:rPr lang="sv-SE" sz="2400" b="0" dirty="0" smtClean="0"/>
              <a:t>Veckans utmaning</a:t>
            </a:r>
          </a:p>
          <a:p>
            <a:r>
              <a:rPr lang="sv-SE" sz="2400" b="0" dirty="0" smtClean="0"/>
              <a:t>🎧 Video</a:t>
            </a:r>
            <a:endParaRPr lang="sv-SE" sz="2400" b="0" dirty="0" smtClean="0"/>
          </a:p>
          <a:p>
            <a:r>
              <a:rPr lang="sv-SE" sz="2400" b="0" dirty="0" smtClean="0"/>
              <a:t>💬 </a:t>
            </a:r>
            <a:r>
              <a:rPr lang="sv-SE" sz="2400" b="0" dirty="0" smtClean="0"/>
              <a:t>Ordlista</a:t>
            </a:r>
          </a:p>
        </p:txBody>
      </p:sp>
    </p:spTree>
    <p:extLst>
      <p:ext uri="{BB962C8B-B14F-4D97-AF65-F5344CB8AC3E}">
        <p14:creationId xmlns:p14="http://schemas.microsoft.com/office/powerpoint/2010/main" val="19317864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4000" dirty="0" smtClean="0"/>
              <a:t>Tema 5: Introduktion</a:t>
            </a:r>
            <a:endParaRPr lang="sv-SE" sz="4000" dirty="0"/>
          </a:p>
        </p:txBody>
      </p:sp>
      <p:sp>
        <p:nvSpPr>
          <p:cNvPr id="3" name="Platshållare för text 2"/>
          <p:cNvSpPr>
            <a:spLocks noGrp="1"/>
          </p:cNvSpPr>
          <p:nvPr>
            <p:ph type="body" sz="quarter" idx="10"/>
          </p:nvPr>
        </p:nvSpPr>
        <p:spPr/>
        <p:txBody>
          <a:bodyPr/>
          <a:lstStyle/>
          <a:p>
            <a:r>
              <a:rPr lang="sv-SE" sz="2400" dirty="0" smtClean="0"/>
              <a:t>Om temat hälsa:</a:t>
            </a:r>
          </a:p>
          <a:p>
            <a:endParaRPr lang="sv-SE" sz="2400" b="0" dirty="0" smtClean="0"/>
          </a:p>
          <a:p>
            <a:r>
              <a:rPr lang="sv-SE" sz="2400" b="0" dirty="0"/>
              <a:t>Vi </a:t>
            </a:r>
            <a:r>
              <a:rPr lang="sv-SE" sz="2400" b="0" dirty="0" smtClean="0"/>
              <a:t>kan göra mycket själva för att nå </a:t>
            </a:r>
            <a:r>
              <a:rPr lang="sv-SE" sz="2400" b="0" dirty="0"/>
              <a:t>en god hälsa. Att ha rutiner, hitta mötesplatser med andra, äta bra, sova, men också stiga upp och gå ut varje </a:t>
            </a:r>
            <a:r>
              <a:rPr lang="sv-SE" sz="2400" b="0" dirty="0" smtClean="0"/>
              <a:t>dag är viktigt. Vid sjukdom </a:t>
            </a:r>
            <a:r>
              <a:rPr lang="sv-SE" sz="2400" b="0" dirty="0"/>
              <a:t>ska vi i första hand ta kontakt med en vårdcentral och inte åka till akuten. S</a:t>
            </a:r>
            <a:r>
              <a:rPr lang="sv-SE" sz="2400" b="0" dirty="0" smtClean="0"/>
              <a:t>jukvårdsupplysningen </a:t>
            </a:r>
            <a:r>
              <a:rPr lang="sv-SE" sz="2400" b="0" dirty="0"/>
              <a:t>finns på olika språk och </a:t>
            </a:r>
            <a:r>
              <a:rPr lang="sv-SE" sz="2400" b="0" dirty="0" smtClean="0"/>
              <a:t>asylsökande </a:t>
            </a:r>
            <a:r>
              <a:rPr lang="sv-SE" sz="2400" b="0" dirty="0"/>
              <a:t>och nyanlända har rätt till tolk som har </a:t>
            </a:r>
            <a:r>
              <a:rPr lang="sv-SE" sz="2400" b="0" dirty="0" smtClean="0"/>
              <a:t>tystnadsplikt.</a:t>
            </a:r>
            <a:endParaRPr lang="sv-SE" sz="2400" b="0" dirty="0"/>
          </a:p>
        </p:txBody>
      </p:sp>
    </p:spTree>
    <p:extLst>
      <p:ext uri="{BB962C8B-B14F-4D97-AF65-F5344CB8AC3E}">
        <p14:creationId xmlns:p14="http://schemas.microsoft.com/office/powerpoint/2010/main" val="659016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3" name="Platshållare för text 2"/>
          <p:cNvSpPr>
            <a:spLocks noGrp="1"/>
          </p:cNvSpPr>
          <p:nvPr>
            <p:ph type="body" sz="quarter" idx="13"/>
          </p:nvPr>
        </p:nvSpPr>
        <p:spPr/>
        <p:txBody>
          <a:bodyPr/>
          <a:lstStyle/>
          <a:p>
            <a:endParaRPr lang="sv-SE"/>
          </a:p>
        </p:txBody>
      </p:sp>
      <p:sp>
        <p:nvSpPr>
          <p:cNvPr id="4" name="Platshållare för text 3"/>
          <p:cNvSpPr>
            <a:spLocks noGrp="1"/>
          </p:cNvSpPr>
          <p:nvPr>
            <p:ph type="body" sz="quarter" idx="15"/>
          </p:nvPr>
        </p:nvSpPr>
        <p:spPr/>
        <p:txBody>
          <a:bodyPr/>
          <a:lstStyle/>
          <a:p>
            <a:r>
              <a:rPr lang="sv-SE" dirty="0" smtClean="0"/>
              <a:t>Glenn Carstens Peters</a:t>
            </a:r>
            <a:endParaRPr lang="sv-SE" dirty="0"/>
          </a:p>
        </p:txBody>
      </p:sp>
      <p:sp>
        <p:nvSpPr>
          <p:cNvPr id="5" name="Platshållare för text 1"/>
          <p:cNvSpPr>
            <a:spLocks noGrp="1"/>
          </p:cNvSpPr>
          <p:nvPr>
            <p:ph type="body" sz="quarter" idx="11"/>
          </p:nvPr>
        </p:nvSpPr>
        <p:spPr>
          <a:xfrm>
            <a:off x="712975" y="183363"/>
            <a:ext cx="6843712" cy="1476374"/>
          </a:xfrm>
        </p:spPr>
        <p:txBody>
          <a:bodyPr/>
          <a:lstStyle/>
          <a:p>
            <a:r>
              <a:rPr lang="sv-SE" sz="4000" dirty="0" smtClean="0">
                <a:latin typeface="+mj-lt"/>
              </a:rPr>
              <a:t>Veckans utmaning</a:t>
            </a:r>
            <a:endParaRPr lang="sv-SE" sz="4000" dirty="0">
              <a:latin typeface="+mj-lt"/>
            </a:endParaRPr>
          </a:p>
        </p:txBody>
      </p:sp>
    </p:spTree>
    <p:extLst>
      <p:ext uri="{BB962C8B-B14F-4D97-AF65-F5344CB8AC3E}">
        <p14:creationId xmlns:p14="http://schemas.microsoft.com/office/powerpoint/2010/main" val="7801981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746235" y="352145"/>
            <a:ext cx="10662249" cy="920756"/>
          </a:xfrm>
        </p:spPr>
        <p:txBody>
          <a:bodyPr/>
          <a:lstStyle/>
          <a:p>
            <a:r>
              <a:rPr lang="sv-SE" sz="4000" dirty="0" smtClean="0"/>
              <a:t>Tema 5: Film, hälsa</a:t>
            </a:r>
            <a:endParaRPr lang="sv-SE" sz="4000" dirty="0"/>
          </a:p>
        </p:txBody>
      </p:sp>
      <p:pic>
        <p:nvPicPr>
          <p:cNvPr id="4" name="182050215"/>
          <p:cNvPicPr>
            <a:picLocks noRot="1" noChangeAspect="1"/>
          </p:cNvPicPr>
          <p:nvPr>
            <a:videoFile r:link="rId1"/>
          </p:nvPr>
        </p:nvPicPr>
        <p:blipFill>
          <a:blip r:embed="rId4"/>
          <a:stretch>
            <a:fillRect/>
          </a:stretch>
        </p:blipFill>
        <p:spPr>
          <a:xfrm>
            <a:off x="2113822" y="1188720"/>
            <a:ext cx="7964356" cy="4480560"/>
          </a:xfrm>
          <a:prstGeom prst="rect">
            <a:avLst/>
          </a:prstGeom>
        </p:spPr>
      </p:pic>
      <p:sp>
        <p:nvSpPr>
          <p:cNvPr id="5" name="Platshållare för text 2"/>
          <p:cNvSpPr>
            <a:spLocks noGrp="1"/>
          </p:cNvSpPr>
          <p:nvPr>
            <p:ph type="body" sz="quarter" idx="10"/>
          </p:nvPr>
        </p:nvSpPr>
        <p:spPr>
          <a:xfrm>
            <a:off x="4868609" y="5756590"/>
            <a:ext cx="2460531" cy="461328"/>
          </a:xfrm>
        </p:spPr>
        <p:txBody>
          <a:bodyPr/>
          <a:lstStyle/>
          <a:p>
            <a:r>
              <a:rPr lang="sv-SE" dirty="0" smtClean="0">
                <a:hlinkClick r:id="rId5"/>
              </a:rPr>
              <a:t>Länk till filmen</a:t>
            </a:r>
            <a:endParaRPr lang="sv-SE" dirty="0"/>
          </a:p>
        </p:txBody>
      </p:sp>
    </p:spTree>
    <p:extLst>
      <p:ext uri="{BB962C8B-B14F-4D97-AF65-F5344CB8AC3E}">
        <p14:creationId xmlns:p14="http://schemas.microsoft.com/office/powerpoint/2010/main" val="30650133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Platshållare för text 2"/>
          <p:cNvSpPr>
            <a:spLocks noGrp="1"/>
          </p:cNvSpPr>
          <p:nvPr>
            <p:ph type="body" sz="quarter" idx="13"/>
          </p:nvPr>
        </p:nvSpPr>
        <p:spPr/>
        <p:txBody>
          <a:bodyPr/>
          <a:lstStyle/>
          <a:p>
            <a:endParaRPr lang="sv-SE"/>
          </a:p>
        </p:txBody>
      </p:sp>
      <p:sp>
        <p:nvSpPr>
          <p:cNvPr id="4" name="Platshållare för text 3"/>
          <p:cNvSpPr>
            <a:spLocks noGrp="1"/>
          </p:cNvSpPr>
          <p:nvPr>
            <p:ph type="body" sz="quarter" idx="15"/>
          </p:nvPr>
        </p:nvSpPr>
        <p:spPr/>
        <p:txBody>
          <a:bodyPr/>
          <a:lstStyle/>
          <a:p>
            <a:r>
              <a:rPr lang="sv-SE" dirty="0" smtClean="0"/>
              <a:t>Jessica Ruscello</a:t>
            </a:r>
            <a:endParaRPr lang="sv-SE" dirty="0"/>
          </a:p>
        </p:txBody>
      </p:sp>
      <p:sp>
        <p:nvSpPr>
          <p:cNvPr id="5" name="Platshållare för text 1"/>
          <p:cNvSpPr txBox="1">
            <a:spLocks/>
          </p:cNvSpPr>
          <p:nvPr/>
        </p:nvSpPr>
        <p:spPr>
          <a:xfrm>
            <a:off x="863582" y="527607"/>
            <a:ext cx="6843712" cy="1476374"/>
          </a:xfrm>
          <a:prstGeom prst="rect">
            <a:avLst/>
          </a:prstGeom>
        </p:spPr>
        <p:txBody>
          <a:bodyPr lIns="0" tIns="0" rIns="0" bIns="0" anchor="b" anchorCtr="0"/>
          <a:lstStyle>
            <a:lvl1pPr marL="0" marR="0" indent="0" algn="l" defTabSz="914400" rtl="0" eaLnBrk="1" fontAlgn="auto" latinLnBrk="0" hangingPunct="1">
              <a:lnSpc>
                <a:spcPts val="3350"/>
              </a:lnSpc>
              <a:spcBef>
                <a:spcPts val="0"/>
              </a:spcBef>
              <a:spcAft>
                <a:spcPts val="0"/>
              </a:spcAft>
              <a:buClrTx/>
              <a:buSzTx/>
              <a:buFontTx/>
              <a:buNone/>
              <a:tabLst/>
              <a:defRPr sz="2950" b="1" kern="1200">
                <a:solidFill>
                  <a:schemeClr val="bg1"/>
                </a:solidFill>
                <a:latin typeface="+mn-lt"/>
                <a:ea typeface="+mn-ea"/>
                <a:cs typeface="+mn-cs"/>
              </a:defRPr>
            </a:lvl1pPr>
            <a:lvl2pPr marL="180000" indent="-180000" algn="l" defTabSz="914400" rtl="0" eaLnBrk="1" latinLnBrk="0" hangingPunct="1">
              <a:lnSpc>
                <a:spcPts val="2600"/>
              </a:lnSpc>
              <a:spcBef>
                <a:spcPts val="2600"/>
              </a:spcBef>
              <a:buFont typeface="Arial" panose="020B0604020202020204" pitchFamily="34" charset="0"/>
              <a:buChar char="•"/>
              <a:defRPr sz="2200" b="1" kern="1200">
                <a:solidFill>
                  <a:schemeClr val="tx1"/>
                </a:solidFill>
                <a:latin typeface="+mn-lt"/>
                <a:ea typeface="+mn-ea"/>
                <a:cs typeface="+mn-cs"/>
              </a:defRPr>
            </a:lvl2pPr>
            <a:lvl3pPr marL="180000" indent="-180000" algn="l" defTabSz="914400" rtl="0" eaLnBrk="1" latinLnBrk="0" hangingPunct="1">
              <a:lnSpc>
                <a:spcPts val="2600"/>
              </a:lnSpc>
              <a:spcBef>
                <a:spcPts val="0"/>
              </a:spcBef>
              <a:buFont typeface="Arial" panose="020B0604020202020204" pitchFamily="34" charset="0"/>
              <a:buChar char="•"/>
              <a:defRPr sz="2200" b="1" kern="1200">
                <a:solidFill>
                  <a:schemeClr val="tx1"/>
                </a:solidFill>
                <a:latin typeface="+mn-lt"/>
                <a:ea typeface="+mn-ea"/>
                <a:cs typeface="+mn-cs"/>
              </a:defRPr>
            </a:lvl3pPr>
            <a:lvl4pPr marL="180000" indent="-180000" algn="l" defTabSz="914400" rtl="0" eaLnBrk="1" latinLnBrk="0" hangingPunct="1">
              <a:lnSpc>
                <a:spcPts val="2600"/>
              </a:lnSpc>
              <a:spcBef>
                <a:spcPts val="0"/>
              </a:spcBef>
              <a:buFont typeface="Arial" panose="020B0604020202020204" pitchFamily="34" charset="0"/>
              <a:buChar char="•"/>
              <a:defRPr sz="2200" b="1" kern="1200">
                <a:solidFill>
                  <a:schemeClr val="tx1"/>
                </a:solidFill>
                <a:latin typeface="+mn-lt"/>
                <a:ea typeface="+mn-ea"/>
                <a:cs typeface="+mn-cs"/>
              </a:defRPr>
            </a:lvl4pPr>
            <a:lvl5pPr marL="180000" indent="-180000" algn="l" defTabSz="914400" rtl="0" eaLnBrk="1" latinLnBrk="0" hangingPunct="1">
              <a:lnSpc>
                <a:spcPts val="2600"/>
              </a:lnSpc>
              <a:spcBef>
                <a:spcPts val="0"/>
              </a:spcBef>
              <a:buFont typeface="Arial" panose="020B0604020202020204" pitchFamily="34" charset="0"/>
              <a:buChar char="•"/>
              <a:defRPr sz="2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4000" dirty="0" smtClean="0">
                <a:latin typeface="+mj-lt"/>
              </a:rPr>
              <a:t>PAUS!</a:t>
            </a:r>
            <a:endParaRPr lang="sv-SE" sz="4000" dirty="0">
              <a:latin typeface="+mj-lt"/>
            </a:endParaRPr>
          </a:p>
        </p:txBody>
      </p:sp>
    </p:spTree>
    <p:extLst>
      <p:ext uri="{BB962C8B-B14F-4D97-AF65-F5344CB8AC3E}">
        <p14:creationId xmlns:p14="http://schemas.microsoft.com/office/powerpoint/2010/main" val="5158220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1"/>
          <p:cNvSpPr>
            <a:spLocks noGrp="1"/>
          </p:cNvSpPr>
          <p:nvPr>
            <p:ph type="title"/>
          </p:nvPr>
        </p:nvSpPr>
        <p:spPr>
          <a:xfrm>
            <a:off x="767751" y="728663"/>
            <a:ext cx="10662249" cy="920756"/>
          </a:xfrm>
        </p:spPr>
        <p:txBody>
          <a:bodyPr/>
          <a:lstStyle/>
          <a:p>
            <a:r>
              <a:rPr lang="sv-SE" sz="4000" dirty="0" smtClean="0"/>
              <a:t>Tema 5: Ordlista, hälsa</a:t>
            </a:r>
            <a:endParaRPr lang="sv-SE" sz="4000" dirty="0"/>
          </a:p>
        </p:txBody>
      </p:sp>
      <p:graphicFrame>
        <p:nvGraphicFramePr>
          <p:cNvPr id="5" name="Google Shape;124;p20"/>
          <p:cNvGraphicFramePr/>
          <p:nvPr>
            <p:extLst>
              <p:ext uri="{D42A27DB-BD31-4B8C-83A1-F6EECF244321}">
                <p14:modId xmlns:p14="http://schemas.microsoft.com/office/powerpoint/2010/main" val="4133375944"/>
              </p:ext>
            </p:extLst>
          </p:nvPr>
        </p:nvGraphicFramePr>
        <p:xfrm>
          <a:off x="2479375" y="1649419"/>
          <a:ext cx="7239000" cy="4560720"/>
        </p:xfrm>
        <a:graphic>
          <a:graphicData uri="http://schemas.openxmlformats.org/drawingml/2006/table">
            <a:tbl>
              <a:tblPr>
                <a:noFill/>
              </a:tblPr>
              <a:tblGrid>
                <a:gridCol w="1809750">
                  <a:extLst>
                    <a:ext uri="{9D8B030D-6E8A-4147-A177-3AD203B41FA5}">
                      <a16:colId xmlns:a16="http://schemas.microsoft.com/office/drawing/2014/main" val="20000"/>
                    </a:ext>
                  </a:extLst>
                </a:gridCol>
                <a:gridCol w="1809750">
                  <a:extLst>
                    <a:ext uri="{9D8B030D-6E8A-4147-A177-3AD203B41FA5}">
                      <a16:colId xmlns:a16="http://schemas.microsoft.com/office/drawing/2014/main" val="20001"/>
                    </a:ext>
                  </a:extLst>
                </a:gridCol>
                <a:gridCol w="1809750">
                  <a:extLst>
                    <a:ext uri="{9D8B030D-6E8A-4147-A177-3AD203B41FA5}">
                      <a16:colId xmlns:a16="http://schemas.microsoft.com/office/drawing/2014/main" val="20002"/>
                    </a:ext>
                  </a:extLst>
                </a:gridCol>
                <a:gridCol w="1809750">
                  <a:extLst>
                    <a:ext uri="{9D8B030D-6E8A-4147-A177-3AD203B41FA5}">
                      <a16:colId xmlns:a16="http://schemas.microsoft.com/office/drawing/2014/main" val="20003"/>
                    </a:ext>
                  </a:extLst>
                </a:gridCol>
              </a:tblGrid>
              <a:tr h="387800">
                <a:tc>
                  <a:txBody>
                    <a:bodyPr/>
                    <a:lstStyle/>
                    <a:p>
                      <a:pPr marL="0" lvl="0" indent="0" algn="l" rtl="0">
                        <a:spcBef>
                          <a:spcPts val="0"/>
                        </a:spcBef>
                        <a:spcAft>
                          <a:spcPts val="0"/>
                        </a:spcAft>
                        <a:buNone/>
                      </a:pPr>
                      <a:r>
                        <a:rPr lang="sv" b="1" dirty="0">
                          <a:solidFill>
                            <a:schemeClr val="tx1"/>
                          </a:solidFill>
                        </a:rPr>
                        <a:t>ORD</a:t>
                      </a:r>
                      <a:endParaRPr b="1" dirty="0">
                        <a:solidFill>
                          <a:schemeClr val="tx1"/>
                        </a:solidFill>
                      </a:endParaRPr>
                    </a:p>
                  </a:txBody>
                  <a:tcPr marL="91425" marR="91425" marT="91425" marB="91425"/>
                </a:tc>
                <a:tc>
                  <a:txBody>
                    <a:bodyPr/>
                    <a:lstStyle/>
                    <a:p>
                      <a:pPr marL="0" lvl="0" indent="0" algn="l" rtl="0">
                        <a:spcBef>
                          <a:spcPts val="0"/>
                        </a:spcBef>
                        <a:spcAft>
                          <a:spcPts val="0"/>
                        </a:spcAft>
                        <a:buNone/>
                      </a:pPr>
                      <a:r>
                        <a:rPr lang="sv" b="1">
                          <a:solidFill>
                            <a:schemeClr val="tx1"/>
                          </a:solidFill>
                        </a:rPr>
                        <a:t>Betyder</a:t>
                      </a:r>
                      <a:endParaRPr b="1">
                        <a:solidFill>
                          <a:schemeClr val="tx1"/>
                        </a:solidFill>
                      </a:endParaRPr>
                    </a:p>
                  </a:txBody>
                  <a:tcPr marL="91425" marR="91425" marT="91425" marB="91425"/>
                </a:tc>
                <a:tc>
                  <a:txBody>
                    <a:bodyPr/>
                    <a:lstStyle/>
                    <a:p>
                      <a:pPr marL="0" lvl="0" indent="0" algn="l" rtl="0">
                        <a:spcBef>
                          <a:spcPts val="0"/>
                        </a:spcBef>
                        <a:spcAft>
                          <a:spcPts val="0"/>
                        </a:spcAft>
                        <a:buNone/>
                      </a:pPr>
                      <a:r>
                        <a:rPr lang="sv" b="1">
                          <a:solidFill>
                            <a:schemeClr val="tx1"/>
                          </a:solidFill>
                        </a:rPr>
                        <a:t>ORD</a:t>
                      </a:r>
                      <a:endParaRPr b="1">
                        <a:solidFill>
                          <a:schemeClr val="tx1"/>
                        </a:solidFill>
                      </a:endParaRPr>
                    </a:p>
                  </a:txBody>
                  <a:tcPr marL="91425" marR="91425" marT="91425" marB="91425"/>
                </a:tc>
                <a:tc>
                  <a:txBody>
                    <a:bodyPr/>
                    <a:lstStyle/>
                    <a:p>
                      <a:pPr marL="0" lvl="0" indent="0" algn="l" rtl="0">
                        <a:spcBef>
                          <a:spcPts val="0"/>
                        </a:spcBef>
                        <a:spcAft>
                          <a:spcPts val="0"/>
                        </a:spcAft>
                        <a:buNone/>
                      </a:pPr>
                      <a:r>
                        <a:rPr lang="sv" b="1">
                          <a:solidFill>
                            <a:schemeClr val="tx1"/>
                          </a:solidFill>
                        </a:rPr>
                        <a:t>Betyder</a:t>
                      </a:r>
                      <a:endParaRPr b="1">
                        <a:solidFill>
                          <a:schemeClr val="tx1"/>
                        </a:solidFill>
                      </a:endParaRPr>
                    </a:p>
                  </a:txBody>
                  <a:tcPr marL="91425" marR="91425" marT="91425" marB="91425"/>
                </a:tc>
                <a:extLst>
                  <a:ext uri="{0D108BD9-81ED-4DB2-BD59-A6C34878D82A}">
                    <a16:rowId xmlns:a16="http://schemas.microsoft.com/office/drawing/2014/main" val="10000"/>
                  </a:ext>
                </a:extLst>
              </a:tr>
              <a:tr h="4103550">
                <a:tc>
                  <a:txBody>
                    <a:bodyPr/>
                    <a:lstStyle/>
                    <a:p>
                      <a:pPr marL="0" lvl="0" indent="0" algn="l" rtl="0">
                        <a:spcBef>
                          <a:spcPts val="0"/>
                        </a:spcBef>
                        <a:spcAft>
                          <a:spcPts val="0"/>
                        </a:spcAft>
                        <a:buNone/>
                      </a:pPr>
                      <a:endParaRPr dirty="0">
                        <a:solidFill>
                          <a:schemeClr val="tx1"/>
                        </a:solidFill>
                      </a:endParaRPr>
                    </a:p>
                  </a:txBody>
                  <a:tcPr marL="91425" marR="91425" marT="91425" marB="91425"/>
                </a:tc>
                <a:tc>
                  <a:txBody>
                    <a:bodyPr/>
                    <a:lstStyle/>
                    <a:p>
                      <a:pPr marL="0" lvl="0" indent="0" algn="l" rtl="0">
                        <a:spcBef>
                          <a:spcPts val="0"/>
                        </a:spcBef>
                        <a:spcAft>
                          <a:spcPts val="0"/>
                        </a:spcAft>
                        <a:buNone/>
                      </a:pPr>
                      <a:endParaRPr dirty="0">
                        <a:solidFill>
                          <a:schemeClr val="tx1"/>
                        </a:solidFill>
                      </a:endParaRPr>
                    </a:p>
                  </a:txBody>
                  <a:tcPr marL="91425" marR="91425" marT="91425" marB="91425"/>
                </a:tc>
                <a:tc>
                  <a:txBody>
                    <a:bodyPr/>
                    <a:lstStyle/>
                    <a:p>
                      <a:pPr marL="0" lvl="0" indent="0" algn="l" rtl="0">
                        <a:spcBef>
                          <a:spcPts val="0"/>
                        </a:spcBef>
                        <a:spcAft>
                          <a:spcPts val="0"/>
                        </a:spcAft>
                        <a:buNone/>
                      </a:pPr>
                      <a:endParaRPr>
                        <a:solidFill>
                          <a:schemeClr val="tx1"/>
                        </a:solidFill>
                      </a:endParaRPr>
                    </a:p>
                  </a:txBody>
                  <a:tcPr marL="91425" marR="91425" marT="91425" marB="91425"/>
                </a:tc>
                <a:tc>
                  <a:txBody>
                    <a:bodyPr/>
                    <a:lstStyle/>
                    <a:p>
                      <a:pPr marL="0" lvl="0" indent="0" algn="l" rtl="0">
                        <a:spcBef>
                          <a:spcPts val="0"/>
                        </a:spcBef>
                        <a:spcAft>
                          <a:spcPts val="0"/>
                        </a:spcAft>
                        <a:buNone/>
                      </a:pPr>
                      <a:endParaRPr dirty="0">
                        <a:solidFill>
                          <a:schemeClr val="tx1"/>
                        </a:solidFill>
                      </a:endParaRPr>
                    </a:p>
                  </a:txBody>
                  <a:tcPr marL="91425" marR="91425" marT="91425" marB="91425"/>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4425434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6000" b="-26000"/>
          </a:stretch>
        </a:blipFill>
        <a:effectLst/>
      </p:bgPr>
    </p:bg>
    <p:spTree>
      <p:nvGrpSpPr>
        <p:cNvPr id="1" name=""/>
        <p:cNvGrpSpPr/>
        <p:nvPr/>
      </p:nvGrpSpPr>
      <p:grpSpPr>
        <a:xfrm>
          <a:off x="0" y="0"/>
          <a:ext cx="0" cy="0"/>
          <a:chOff x="0" y="0"/>
          <a:chExt cx="0" cy="0"/>
        </a:xfrm>
      </p:grpSpPr>
      <p:sp>
        <p:nvSpPr>
          <p:cNvPr id="3" name="Platshållare för text 2"/>
          <p:cNvSpPr>
            <a:spLocks noGrp="1"/>
          </p:cNvSpPr>
          <p:nvPr>
            <p:ph type="body" sz="quarter" idx="13"/>
          </p:nvPr>
        </p:nvSpPr>
        <p:spPr/>
        <p:txBody>
          <a:bodyPr/>
          <a:lstStyle/>
          <a:p>
            <a:endParaRPr lang="sv-SE"/>
          </a:p>
        </p:txBody>
      </p:sp>
      <p:sp>
        <p:nvSpPr>
          <p:cNvPr id="4" name="Platshållare för text 3"/>
          <p:cNvSpPr>
            <a:spLocks noGrp="1"/>
          </p:cNvSpPr>
          <p:nvPr>
            <p:ph type="body" sz="quarter" idx="15"/>
          </p:nvPr>
        </p:nvSpPr>
        <p:spPr/>
        <p:txBody>
          <a:bodyPr/>
          <a:lstStyle/>
          <a:p>
            <a:r>
              <a:rPr lang="sv-SE" dirty="0" smtClean="0"/>
              <a:t>Kay, </a:t>
            </a:r>
            <a:r>
              <a:rPr lang="sv-SE" dirty="0" err="1" smtClean="0"/>
              <a:t>Unsplash</a:t>
            </a:r>
            <a:endParaRPr lang="sv-SE" dirty="0"/>
          </a:p>
        </p:txBody>
      </p:sp>
      <p:sp>
        <p:nvSpPr>
          <p:cNvPr id="5" name="Platshållare för text 1"/>
          <p:cNvSpPr txBox="1">
            <a:spLocks/>
          </p:cNvSpPr>
          <p:nvPr/>
        </p:nvSpPr>
        <p:spPr>
          <a:xfrm>
            <a:off x="863582" y="527607"/>
            <a:ext cx="6843712" cy="1476374"/>
          </a:xfrm>
          <a:prstGeom prst="rect">
            <a:avLst/>
          </a:prstGeom>
        </p:spPr>
        <p:txBody>
          <a:bodyPr lIns="0" tIns="0" rIns="0" bIns="0" anchor="b" anchorCtr="0"/>
          <a:lstStyle>
            <a:lvl1pPr marL="0" marR="0" indent="0" algn="l" defTabSz="914400" rtl="0" eaLnBrk="1" fontAlgn="auto" latinLnBrk="0" hangingPunct="1">
              <a:lnSpc>
                <a:spcPts val="3350"/>
              </a:lnSpc>
              <a:spcBef>
                <a:spcPts val="0"/>
              </a:spcBef>
              <a:spcAft>
                <a:spcPts val="0"/>
              </a:spcAft>
              <a:buClrTx/>
              <a:buSzTx/>
              <a:buFontTx/>
              <a:buNone/>
              <a:tabLst/>
              <a:defRPr sz="2950" b="1" kern="1200">
                <a:solidFill>
                  <a:schemeClr val="bg1"/>
                </a:solidFill>
                <a:latin typeface="+mn-lt"/>
                <a:ea typeface="+mn-ea"/>
                <a:cs typeface="+mn-cs"/>
              </a:defRPr>
            </a:lvl1pPr>
            <a:lvl2pPr marL="180000" indent="-180000" algn="l" defTabSz="914400" rtl="0" eaLnBrk="1" latinLnBrk="0" hangingPunct="1">
              <a:lnSpc>
                <a:spcPts val="2600"/>
              </a:lnSpc>
              <a:spcBef>
                <a:spcPts val="2600"/>
              </a:spcBef>
              <a:buFont typeface="Arial" panose="020B0604020202020204" pitchFamily="34" charset="0"/>
              <a:buChar char="•"/>
              <a:defRPr sz="2200" b="1" kern="1200">
                <a:solidFill>
                  <a:schemeClr val="tx1"/>
                </a:solidFill>
                <a:latin typeface="+mn-lt"/>
                <a:ea typeface="+mn-ea"/>
                <a:cs typeface="+mn-cs"/>
              </a:defRPr>
            </a:lvl2pPr>
            <a:lvl3pPr marL="180000" indent="-180000" algn="l" defTabSz="914400" rtl="0" eaLnBrk="1" latinLnBrk="0" hangingPunct="1">
              <a:lnSpc>
                <a:spcPts val="2600"/>
              </a:lnSpc>
              <a:spcBef>
                <a:spcPts val="0"/>
              </a:spcBef>
              <a:buFont typeface="Arial" panose="020B0604020202020204" pitchFamily="34" charset="0"/>
              <a:buChar char="•"/>
              <a:defRPr sz="2200" b="1" kern="1200">
                <a:solidFill>
                  <a:schemeClr val="tx1"/>
                </a:solidFill>
                <a:latin typeface="+mn-lt"/>
                <a:ea typeface="+mn-ea"/>
                <a:cs typeface="+mn-cs"/>
              </a:defRPr>
            </a:lvl3pPr>
            <a:lvl4pPr marL="180000" indent="-180000" algn="l" defTabSz="914400" rtl="0" eaLnBrk="1" latinLnBrk="0" hangingPunct="1">
              <a:lnSpc>
                <a:spcPts val="2600"/>
              </a:lnSpc>
              <a:spcBef>
                <a:spcPts val="0"/>
              </a:spcBef>
              <a:buFont typeface="Arial" panose="020B0604020202020204" pitchFamily="34" charset="0"/>
              <a:buChar char="•"/>
              <a:defRPr sz="2200" b="1" kern="1200">
                <a:solidFill>
                  <a:schemeClr val="tx1"/>
                </a:solidFill>
                <a:latin typeface="+mn-lt"/>
                <a:ea typeface="+mn-ea"/>
                <a:cs typeface="+mn-cs"/>
              </a:defRPr>
            </a:lvl4pPr>
            <a:lvl5pPr marL="180000" indent="-180000" algn="l" defTabSz="914400" rtl="0" eaLnBrk="1" latinLnBrk="0" hangingPunct="1">
              <a:lnSpc>
                <a:spcPts val="2600"/>
              </a:lnSpc>
              <a:spcBef>
                <a:spcPts val="0"/>
              </a:spcBef>
              <a:buFont typeface="Arial" panose="020B0604020202020204" pitchFamily="34" charset="0"/>
              <a:buChar char="•"/>
              <a:defRPr sz="2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4000" dirty="0" smtClean="0">
                <a:latin typeface="+mj-lt"/>
              </a:rPr>
              <a:t>PAUS!</a:t>
            </a:r>
            <a:endParaRPr lang="sv-SE" sz="4000" dirty="0">
              <a:latin typeface="+mj-lt"/>
            </a:endParaRPr>
          </a:p>
        </p:txBody>
      </p:sp>
    </p:spTree>
    <p:extLst>
      <p:ext uri="{BB962C8B-B14F-4D97-AF65-F5344CB8AC3E}">
        <p14:creationId xmlns:p14="http://schemas.microsoft.com/office/powerpoint/2010/main" val="30807393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4000" dirty="0" smtClean="0"/>
              <a:t>Tema 5: Övning &amp; Reflektion</a:t>
            </a:r>
            <a:endParaRPr lang="sv-SE" sz="4000" dirty="0"/>
          </a:p>
        </p:txBody>
      </p:sp>
      <p:sp>
        <p:nvSpPr>
          <p:cNvPr id="3" name="Platshållare för text 2"/>
          <p:cNvSpPr>
            <a:spLocks noGrp="1"/>
          </p:cNvSpPr>
          <p:nvPr>
            <p:ph type="body" sz="quarter" idx="10"/>
          </p:nvPr>
        </p:nvSpPr>
        <p:spPr/>
        <p:txBody>
          <a:bodyPr/>
          <a:lstStyle/>
          <a:p>
            <a:r>
              <a:rPr lang="sv-SE" sz="2400" dirty="0" smtClean="0"/>
              <a:t>Frågeställningar att reflektera och samtala kring:</a:t>
            </a:r>
          </a:p>
          <a:p>
            <a:pPr lvl="0"/>
            <a:endParaRPr lang="sv-SE" sz="2400" dirty="0" smtClean="0"/>
          </a:p>
          <a:p>
            <a:pPr marL="457200" lvl="0" indent="-457200">
              <a:buFont typeface="Arial" panose="020B0604020202020204" pitchFamily="34" charset="0"/>
              <a:buChar char="•"/>
            </a:pPr>
            <a:r>
              <a:rPr lang="sv-SE" sz="2400" b="0" dirty="0" smtClean="0"/>
              <a:t>Kände </a:t>
            </a:r>
            <a:r>
              <a:rPr lang="sv-SE" sz="2400" b="0" dirty="0" smtClean="0"/>
              <a:t>du igen dig i filmen?</a:t>
            </a:r>
            <a:endParaRPr lang="sv-SE" sz="2400" b="0" dirty="0"/>
          </a:p>
          <a:p>
            <a:pPr marL="457200" lvl="0" indent="-457200">
              <a:buFont typeface="Arial" panose="020B0604020202020204" pitchFamily="34" charset="0"/>
              <a:buChar char="•"/>
            </a:pPr>
            <a:r>
              <a:rPr lang="sv-SE" sz="2400" b="0" dirty="0" smtClean="0"/>
              <a:t>Vet du </a:t>
            </a:r>
            <a:r>
              <a:rPr lang="sv-SE" sz="2400" b="0" dirty="0"/>
              <a:t>vad en vårdcentral </a:t>
            </a:r>
            <a:r>
              <a:rPr lang="sv-SE" sz="2400" b="0" dirty="0" smtClean="0"/>
              <a:t>är?</a:t>
            </a:r>
          </a:p>
          <a:p>
            <a:pPr marL="457200" lvl="0" indent="-457200">
              <a:buFont typeface="Arial" panose="020B0604020202020204" pitchFamily="34" charset="0"/>
              <a:buChar char="•"/>
            </a:pPr>
            <a:r>
              <a:rPr lang="sv-SE" sz="2400" b="0" dirty="0" smtClean="0"/>
              <a:t>Har du ringt </a:t>
            </a:r>
            <a:r>
              <a:rPr lang="sv-SE" sz="2400" b="0" dirty="0"/>
              <a:t>1177? Hur gick det i sådant fall?</a:t>
            </a:r>
          </a:p>
          <a:p>
            <a:endParaRPr lang="sv-SE" dirty="0"/>
          </a:p>
        </p:txBody>
      </p:sp>
    </p:spTree>
    <p:extLst>
      <p:ext uri="{BB962C8B-B14F-4D97-AF65-F5344CB8AC3E}">
        <p14:creationId xmlns:p14="http://schemas.microsoft.com/office/powerpoint/2010/main" val="2944485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3000" b="-83000"/>
          </a:stretch>
        </a:blipFill>
        <a:effectLst/>
      </p:bgPr>
    </p:bg>
    <p:spTree>
      <p:nvGrpSpPr>
        <p:cNvPr id="1" name=""/>
        <p:cNvGrpSpPr/>
        <p:nvPr/>
      </p:nvGrpSpPr>
      <p:grpSpPr>
        <a:xfrm>
          <a:off x="0" y="0"/>
          <a:ext cx="0" cy="0"/>
          <a:chOff x="0" y="0"/>
          <a:chExt cx="0" cy="0"/>
        </a:xfrm>
      </p:grpSpPr>
      <p:sp>
        <p:nvSpPr>
          <p:cNvPr id="3" name="Platshållare för text 2"/>
          <p:cNvSpPr>
            <a:spLocks noGrp="1"/>
          </p:cNvSpPr>
          <p:nvPr>
            <p:ph type="body" sz="quarter" idx="13"/>
          </p:nvPr>
        </p:nvSpPr>
        <p:spPr/>
        <p:txBody>
          <a:bodyPr/>
          <a:lstStyle/>
          <a:p>
            <a:endParaRPr lang="sv-SE"/>
          </a:p>
        </p:txBody>
      </p:sp>
      <p:sp>
        <p:nvSpPr>
          <p:cNvPr id="4" name="Platshållare för text 3"/>
          <p:cNvSpPr>
            <a:spLocks noGrp="1"/>
          </p:cNvSpPr>
          <p:nvPr>
            <p:ph type="body" sz="quarter" idx="15"/>
          </p:nvPr>
        </p:nvSpPr>
        <p:spPr/>
        <p:txBody>
          <a:bodyPr/>
          <a:lstStyle/>
          <a:p>
            <a:r>
              <a:rPr lang="sv-SE" dirty="0" smtClean="0"/>
              <a:t>Melissa Walker Horn</a:t>
            </a:r>
            <a:endParaRPr lang="sv-SE" dirty="0"/>
          </a:p>
        </p:txBody>
      </p:sp>
      <p:sp>
        <p:nvSpPr>
          <p:cNvPr id="5" name="Platshållare för text 1"/>
          <p:cNvSpPr txBox="1">
            <a:spLocks/>
          </p:cNvSpPr>
          <p:nvPr/>
        </p:nvSpPr>
        <p:spPr>
          <a:xfrm>
            <a:off x="863582" y="527607"/>
            <a:ext cx="6843712" cy="1476374"/>
          </a:xfrm>
          <a:prstGeom prst="rect">
            <a:avLst/>
          </a:prstGeom>
        </p:spPr>
        <p:txBody>
          <a:bodyPr lIns="0" tIns="0" rIns="0" bIns="0" anchor="b" anchorCtr="0"/>
          <a:lstStyle>
            <a:lvl1pPr marL="0" marR="0" indent="0" algn="l" defTabSz="914400" rtl="0" eaLnBrk="1" fontAlgn="auto" latinLnBrk="0" hangingPunct="1">
              <a:lnSpc>
                <a:spcPts val="3350"/>
              </a:lnSpc>
              <a:spcBef>
                <a:spcPts val="0"/>
              </a:spcBef>
              <a:spcAft>
                <a:spcPts val="0"/>
              </a:spcAft>
              <a:buClrTx/>
              <a:buSzTx/>
              <a:buFontTx/>
              <a:buNone/>
              <a:tabLst/>
              <a:defRPr sz="2950" b="1" kern="1200">
                <a:solidFill>
                  <a:schemeClr val="bg1"/>
                </a:solidFill>
                <a:latin typeface="+mn-lt"/>
                <a:ea typeface="+mn-ea"/>
                <a:cs typeface="+mn-cs"/>
              </a:defRPr>
            </a:lvl1pPr>
            <a:lvl2pPr marL="180000" indent="-180000" algn="l" defTabSz="914400" rtl="0" eaLnBrk="1" latinLnBrk="0" hangingPunct="1">
              <a:lnSpc>
                <a:spcPts val="2600"/>
              </a:lnSpc>
              <a:spcBef>
                <a:spcPts val="2600"/>
              </a:spcBef>
              <a:buFont typeface="Arial" panose="020B0604020202020204" pitchFamily="34" charset="0"/>
              <a:buChar char="•"/>
              <a:defRPr sz="2200" b="1" kern="1200">
                <a:solidFill>
                  <a:schemeClr val="tx1"/>
                </a:solidFill>
                <a:latin typeface="+mn-lt"/>
                <a:ea typeface="+mn-ea"/>
                <a:cs typeface="+mn-cs"/>
              </a:defRPr>
            </a:lvl2pPr>
            <a:lvl3pPr marL="180000" indent="-180000" algn="l" defTabSz="914400" rtl="0" eaLnBrk="1" latinLnBrk="0" hangingPunct="1">
              <a:lnSpc>
                <a:spcPts val="2600"/>
              </a:lnSpc>
              <a:spcBef>
                <a:spcPts val="0"/>
              </a:spcBef>
              <a:buFont typeface="Arial" panose="020B0604020202020204" pitchFamily="34" charset="0"/>
              <a:buChar char="•"/>
              <a:defRPr sz="2200" b="1" kern="1200">
                <a:solidFill>
                  <a:schemeClr val="tx1"/>
                </a:solidFill>
                <a:latin typeface="+mn-lt"/>
                <a:ea typeface="+mn-ea"/>
                <a:cs typeface="+mn-cs"/>
              </a:defRPr>
            </a:lvl3pPr>
            <a:lvl4pPr marL="180000" indent="-180000" algn="l" defTabSz="914400" rtl="0" eaLnBrk="1" latinLnBrk="0" hangingPunct="1">
              <a:lnSpc>
                <a:spcPts val="2600"/>
              </a:lnSpc>
              <a:spcBef>
                <a:spcPts val="0"/>
              </a:spcBef>
              <a:buFont typeface="Arial" panose="020B0604020202020204" pitchFamily="34" charset="0"/>
              <a:buChar char="•"/>
              <a:defRPr sz="2200" b="1" kern="1200">
                <a:solidFill>
                  <a:schemeClr val="tx1"/>
                </a:solidFill>
                <a:latin typeface="+mn-lt"/>
                <a:ea typeface="+mn-ea"/>
                <a:cs typeface="+mn-cs"/>
              </a:defRPr>
            </a:lvl4pPr>
            <a:lvl5pPr marL="180000" indent="-180000" algn="l" defTabSz="914400" rtl="0" eaLnBrk="1" latinLnBrk="0" hangingPunct="1">
              <a:lnSpc>
                <a:spcPts val="2600"/>
              </a:lnSpc>
              <a:spcBef>
                <a:spcPts val="0"/>
              </a:spcBef>
              <a:buFont typeface="Arial" panose="020B0604020202020204" pitchFamily="34" charset="0"/>
              <a:buChar char="•"/>
              <a:defRPr sz="2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4000" dirty="0" smtClean="0">
                <a:latin typeface="+mj-lt"/>
              </a:rPr>
              <a:t>PAUS!</a:t>
            </a:r>
            <a:endParaRPr lang="sv-SE" sz="4000" dirty="0">
              <a:latin typeface="+mj-lt"/>
            </a:endParaRPr>
          </a:p>
        </p:txBody>
      </p:sp>
    </p:spTree>
    <p:extLst>
      <p:ext uri="{BB962C8B-B14F-4D97-AF65-F5344CB8AC3E}">
        <p14:creationId xmlns:p14="http://schemas.microsoft.com/office/powerpoint/2010/main" val="16929037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764875" y="282349"/>
            <a:ext cx="10662249" cy="920756"/>
          </a:xfrm>
        </p:spPr>
        <p:txBody>
          <a:bodyPr/>
          <a:lstStyle/>
          <a:p>
            <a:r>
              <a:rPr lang="sv-SE" sz="4000" dirty="0" smtClean="0"/>
              <a:t>Tema 5: Övning &amp; Reflektion</a:t>
            </a:r>
            <a:endParaRPr lang="sv-SE" sz="4000" dirty="0"/>
          </a:p>
        </p:txBody>
      </p:sp>
      <p:pic>
        <p:nvPicPr>
          <p:cNvPr id="4" name="image84.png"/>
          <p:cNvPicPr/>
          <p:nvPr/>
        </p:nvPicPr>
        <p:blipFill>
          <a:blip r:embed="rId3" cstate="print"/>
          <a:stretch>
            <a:fillRect/>
          </a:stretch>
        </p:blipFill>
        <p:spPr>
          <a:xfrm>
            <a:off x="3428999" y="1234698"/>
            <a:ext cx="5334002" cy="5259464"/>
          </a:xfrm>
          <a:prstGeom prst="rect">
            <a:avLst/>
          </a:prstGeom>
        </p:spPr>
      </p:pic>
    </p:spTree>
    <p:extLst>
      <p:ext uri="{BB962C8B-B14F-4D97-AF65-F5344CB8AC3E}">
        <p14:creationId xmlns:p14="http://schemas.microsoft.com/office/powerpoint/2010/main" val="38291897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4000" dirty="0" smtClean="0"/>
              <a:t>Tema 5: Nästa gång</a:t>
            </a:r>
            <a:endParaRPr lang="sv-SE" sz="4000" dirty="0"/>
          </a:p>
        </p:txBody>
      </p:sp>
      <p:sp>
        <p:nvSpPr>
          <p:cNvPr id="3" name="Platshållare för text 2"/>
          <p:cNvSpPr>
            <a:spLocks noGrp="1"/>
          </p:cNvSpPr>
          <p:nvPr>
            <p:ph type="body" sz="quarter" idx="10"/>
          </p:nvPr>
        </p:nvSpPr>
        <p:spPr/>
        <p:txBody>
          <a:bodyPr/>
          <a:lstStyle/>
          <a:p>
            <a:r>
              <a:rPr lang="sv-SE" sz="2400" dirty="0"/>
              <a:t>Nästa träff </a:t>
            </a:r>
            <a:r>
              <a:rPr lang="sv-SE" sz="2400" dirty="0" smtClean="0"/>
              <a:t>handlar </a:t>
            </a:r>
            <a:r>
              <a:rPr lang="sv-SE" sz="2400" dirty="0" smtClean="0"/>
              <a:t>om</a:t>
            </a:r>
            <a:r>
              <a:rPr lang="sv-SE" sz="2400" dirty="0"/>
              <a:t>:</a:t>
            </a:r>
            <a:br>
              <a:rPr lang="sv-SE" sz="2400" dirty="0"/>
            </a:br>
            <a:endParaRPr lang="sv-SE" sz="2400" dirty="0"/>
          </a:p>
          <a:p>
            <a:pPr marL="457200" indent="-457200">
              <a:buFont typeface="Arial" panose="020B0604020202020204" pitchFamily="34" charset="0"/>
              <a:buChar char="•"/>
            </a:pPr>
            <a:r>
              <a:rPr lang="sv-SE" sz="2400" b="0" dirty="0"/>
              <a:t>Hälsa</a:t>
            </a:r>
          </a:p>
          <a:p>
            <a:pPr marL="457200" indent="-457200">
              <a:buFont typeface="Arial" panose="020B0604020202020204" pitchFamily="34" charset="0"/>
              <a:buChar char="•"/>
            </a:pPr>
            <a:r>
              <a:rPr lang="sv-SE" sz="2400" b="0" dirty="0" smtClean="0"/>
              <a:t>Utmaning</a:t>
            </a:r>
            <a:endParaRPr lang="sv-SE" sz="2400" b="0" dirty="0"/>
          </a:p>
          <a:p>
            <a:pPr marL="457200" indent="-457200">
              <a:buFont typeface="Arial" panose="020B0604020202020204" pitchFamily="34" charset="0"/>
              <a:buChar char="•"/>
            </a:pPr>
            <a:r>
              <a:rPr lang="sv-SE" sz="2400" b="0" dirty="0"/>
              <a:t>Datum</a:t>
            </a:r>
          </a:p>
          <a:p>
            <a:pPr marL="457200" indent="-457200">
              <a:buFont typeface="Arial" panose="020B0604020202020204" pitchFamily="34" charset="0"/>
              <a:buChar char="•"/>
            </a:pPr>
            <a:r>
              <a:rPr lang="sv-SE" sz="2400" b="0" dirty="0"/>
              <a:t>Tid</a:t>
            </a:r>
          </a:p>
          <a:p>
            <a:endParaRPr lang="sv-SE" sz="2400" dirty="0"/>
          </a:p>
          <a:p>
            <a:endParaRPr lang="sv-SE" sz="2400" dirty="0"/>
          </a:p>
        </p:txBody>
      </p:sp>
    </p:spTree>
    <p:extLst>
      <p:ext uri="{BB962C8B-B14F-4D97-AF65-F5344CB8AC3E}">
        <p14:creationId xmlns:p14="http://schemas.microsoft.com/office/powerpoint/2010/main" val="294909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4000" dirty="0" smtClean="0"/>
              <a:t>Tema 5: Utcheckning</a:t>
            </a:r>
            <a:endParaRPr lang="sv-SE" sz="4000" dirty="0"/>
          </a:p>
        </p:txBody>
      </p:sp>
      <p:sp>
        <p:nvSpPr>
          <p:cNvPr id="3" name="Platshållare för text 2"/>
          <p:cNvSpPr>
            <a:spLocks noGrp="1"/>
          </p:cNvSpPr>
          <p:nvPr>
            <p:ph type="body" sz="quarter" idx="10"/>
          </p:nvPr>
        </p:nvSpPr>
        <p:spPr/>
        <p:txBody>
          <a:bodyPr/>
          <a:lstStyle/>
          <a:p>
            <a:r>
              <a:rPr lang="sv-SE" sz="2400" dirty="0"/>
              <a:t>Frågor att reflektera och berätta om i en runda:</a:t>
            </a:r>
          </a:p>
          <a:p>
            <a:endParaRPr lang="sv-SE" sz="2400" dirty="0"/>
          </a:p>
          <a:p>
            <a:pPr marL="457200" lvl="0" indent="-457200">
              <a:buFont typeface="Arial" panose="020B0604020202020204" pitchFamily="34" charset="0"/>
              <a:buChar char="•"/>
            </a:pPr>
            <a:r>
              <a:rPr lang="sv-SE" sz="2400" b="0" dirty="0" smtClean="0"/>
              <a:t>Vilken känsla har du efter dagens träff?</a:t>
            </a:r>
          </a:p>
          <a:p>
            <a:pPr marL="457200" lvl="0" indent="-457200">
              <a:buFont typeface="Arial" panose="020B0604020202020204" pitchFamily="34" charset="0"/>
              <a:buChar char="•"/>
            </a:pPr>
            <a:r>
              <a:rPr lang="sv-SE" sz="2400" b="0" dirty="0" smtClean="0"/>
              <a:t>Vad </a:t>
            </a:r>
            <a:r>
              <a:rPr lang="sv-SE" sz="2400" b="0" dirty="0"/>
              <a:t>tar du med dig från dagens träff?</a:t>
            </a:r>
          </a:p>
          <a:p>
            <a:endParaRPr lang="sv-SE" sz="2400" dirty="0"/>
          </a:p>
          <a:p>
            <a:endParaRPr lang="sv-SE" sz="2400" dirty="0"/>
          </a:p>
        </p:txBody>
      </p:sp>
    </p:spTree>
    <p:extLst>
      <p:ext uri="{BB962C8B-B14F-4D97-AF65-F5344CB8AC3E}">
        <p14:creationId xmlns:p14="http://schemas.microsoft.com/office/powerpoint/2010/main" val="339400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3000" b="-83000"/>
          </a:stretch>
        </a:blipFill>
        <a:effectLst/>
      </p:bgPr>
    </p:bg>
    <p:spTree>
      <p:nvGrpSpPr>
        <p:cNvPr id="1" name=""/>
        <p:cNvGrpSpPr/>
        <p:nvPr/>
      </p:nvGrpSpPr>
      <p:grpSpPr>
        <a:xfrm>
          <a:off x="0" y="0"/>
          <a:ext cx="0" cy="0"/>
          <a:chOff x="0" y="0"/>
          <a:chExt cx="0" cy="0"/>
        </a:xfrm>
      </p:grpSpPr>
      <p:sp>
        <p:nvSpPr>
          <p:cNvPr id="3" name="Platshållare för text 2"/>
          <p:cNvSpPr>
            <a:spLocks noGrp="1"/>
          </p:cNvSpPr>
          <p:nvPr>
            <p:ph type="body" sz="quarter" idx="13"/>
          </p:nvPr>
        </p:nvSpPr>
        <p:spPr/>
        <p:txBody>
          <a:bodyPr/>
          <a:lstStyle/>
          <a:p>
            <a:endParaRPr lang="sv-SE"/>
          </a:p>
        </p:txBody>
      </p:sp>
      <p:sp>
        <p:nvSpPr>
          <p:cNvPr id="4" name="Platshållare för text 3"/>
          <p:cNvSpPr>
            <a:spLocks noGrp="1"/>
          </p:cNvSpPr>
          <p:nvPr>
            <p:ph type="body" sz="quarter" idx="15"/>
          </p:nvPr>
        </p:nvSpPr>
        <p:spPr/>
        <p:txBody>
          <a:bodyPr/>
          <a:lstStyle/>
          <a:p>
            <a:r>
              <a:rPr lang="sv-SE" dirty="0" err="1" smtClean="0"/>
              <a:t>Soroush</a:t>
            </a:r>
            <a:r>
              <a:rPr lang="sv-SE" dirty="0" smtClean="0"/>
              <a:t> </a:t>
            </a:r>
            <a:r>
              <a:rPr lang="sv-SE" dirty="0" err="1" smtClean="0"/>
              <a:t>Karimi</a:t>
            </a:r>
            <a:endParaRPr lang="sv-SE" dirty="0"/>
          </a:p>
        </p:txBody>
      </p:sp>
      <p:sp>
        <p:nvSpPr>
          <p:cNvPr id="5" name="Platshållare för text 1"/>
          <p:cNvSpPr>
            <a:spLocks noGrp="1"/>
          </p:cNvSpPr>
          <p:nvPr>
            <p:ph type="body" sz="quarter" idx="11"/>
          </p:nvPr>
        </p:nvSpPr>
        <p:spPr>
          <a:xfrm>
            <a:off x="874340" y="312454"/>
            <a:ext cx="6843712" cy="1476374"/>
          </a:xfrm>
        </p:spPr>
        <p:txBody>
          <a:bodyPr/>
          <a:lstStyle/>
          <a:p>
            <a:r>
              <a:rPr lang="sv-SE" sz="4000" dirty="0" smtClean="0">
                <a:latin typeface="+mj-lt"/>
              </a:rPr>
              <a:t>TACK FÖR IDAG!</a:t>
            </a:r>
            <a:endParaRPr lang="sv-SE" sz="4000" dirty="0">
              <a:latin typeface="+mj-lt"/>
            </a:endParaRPr>
          </a:p>
        </p:txBody>
      </p:sp>
    </p:spTree>
    <p:extLst>
      <p:ext uri="{BB962C8B-B14F-4D97-AF65-F5344CB8AC3E}">
        <p14:creationId xmlns:p14="http://schemas.microsoft.com/office/powerpoint/2010/main" val="264336276"/>
      </p:ext>
    </p:extLst>
  </p:cSld>
  <p:clrMapOvr>
    <a:masterClrMapping/>
  </p:clrMapOvr>
  <p:timing>
    <p:tnLst>
      <p:par>
        <p:cTn id="1" dur="indefinite" restart="never" nodeType="tmRoot"/>
      </p:par>
    </p:tnLst>
  </p:timing>
</p:sld>
</file>

<file path=ppt/theme/theme1.xml><?xml version="1.0" encoding="utf-8"?>
<a:theme xmlns:a="http://schemas.openxmlformats.org/drawingml/2006/main" name="Bildsida">
  <a:themeElements>
    <a:clrScheme name="BILDA_2018">
      <a:dk1>
        <a:srgbClr val="0C2E52"/>
      </a:dk1>
      <a:lt1>
        <a:sysClr val="window" lastClr="FFFFFF"/>
      </a:lt1>
      <a:dk2>
        <a:srgbClr val="351539"/>
      </a:dk2>
      <a:lt2>
        <a:srgbClr val="FFFFFF"/>
      </a:lt2>
      <a:accent1>
        <a:srgbClr val="F8C6C5"/>
      </a:accent1>
      <a:accent2>
        <a:srgbClr val="FFE0B4"/>
      </a:accent2>
      <a:accent3>
        <a:srgbClr val="C9E2C5"/>
      </a:accent3>
      <a:accent4>
        <a:srgbClr val="ADDDF0"/>
      </a:accent4>
      <a:accent5>
        <a:srgbClr val="60CC8E"/>
      </a:accent5>
      <a:accent6>
        <a:srgbClr val="7D649E"/>
      </a:accent6>
      <a:hlink>
        <a:srgbClr val="000000"/>
      </a:hlink>
      <a:folHlink>
        <a:srgbClr val="FFFFFF"/>
      </a:folHlink>
    </a:clrScheme>
    <a:fontScheme name="BILDA_2018">
      <a:majorFont>
        <a:latin typeface="Georg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lda_PPT_mall_v2" id="{5F1B1A21-F55B-4FFB-AB27-219844B0081C}" vid="{5411C8C7-CBD3-447B-91D1-B79FA1B50A11}"/>
    </a:ext>
  </a:extLst>
</a:theme>
</file>

<file path=ppt/theme/theme2.xml><?xml version="1.0" encoding="utf-8"?>
<a:theme xmlns:a="http://schemas.openxmlformats.org/drawingml/2006/main" name="Mörklila / Ljusrosa">
  <a:themeElements>
    <a:clrScheme name="BILDA_2018">
      <a:dk1>
        <a:srgbClr val="0C2E52"/>
      </a:dk1>
      <a:lt1>
        <a:sysClr val="window" lastClr="FFFFFF"/>
      </a:lt1>
      <a:dk2>
        <a:srgbClr val="351539"/>
      </a:dk2>
      <a:lt2>
        <a:srgbClr val="FFFFFF"/>
      </a:lt2>
      <a:accent1>
        <a:srgbClr val="F8C6C5"/>
      </a:accent1>
      <a:accent2>
        <a:srgbClr val="FFE0B4"/>
      </a:accent2>
      <a:accent3>
        <a:srgbClr val="C9E2C5"/>
      </a:accent3>
      <a:accent4>
        <a:srgbClr val="ADDDF0"/>
      </a:accent4>
      <a:accent5>
        <a:srgbClr val="60CC8E"/>
      </a:accent5>
      <a:accent6>
        <a:srgbClr val="7D649E"/>
      </a:accent6>
      <a:hlink>
        <a:srgbClr val="000000"/>
      </a:hlink>
      <a:folHlink>
        <a:srgbClr val="FFFFFF"/>
      </a:folHlink>
    </a:clrScheme>
    <a:fontScheme name="BILDA_2018">
      <a:majorFont>
        <a:latin typeface="Georg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lda_PPT_mall_v2" id="{5F1B1A21-F55B-4FFB-AB27-219844B0081C}" vid="{723E16C9-1466-4F9E-A840-48BBC7F77C17}"/>
    </a:ext>
  </a:extLst>
</a:theme>
</file>

<file path=ppt/theme/theme3.xml><?xml version="1.0" encoding="utf-8"?>
<a:theme xmlns:a="http://schemas.openxmlformats.org/drawingml/2006/main" name="Ljusrosa / Mörklila">
  <a:themeElements>
    <a:clrScheme name="BILDA_2018">
      <a:dk1>
        <a:srgbClr val="0C2E52"/>
      </a:dk1>
      <a:lt1>
        <a:sysClr val="window" lastClr="FFFFFF"/>
      </a:lt1>
      <a:dk2>
        <a:srgbClr val="351539"/>
      </a:dk2>
      <a:lt2>
        <a:srgbClr val="FFFFFF"/>
      </a:lt2>
      <a:accent1>
        <a:srgbClr val="F8C6C5"/>
      </a:accent1>
      <a:accent2>
        <a:srgbClr val="FFE0B4"/>
      </a:accent2>
      <a:accent3>
        <a:srgbClr val="C9E2C5"/>
      </a:accent3>
      <a:accent4>
        <a:srgbClr val="ADDDF0"/>
      </a:accent4>
      <a:accent5>
        <a:srgbClr val="60CC8E"/>
      </a:accent5>
      <a:accent6>
        <a:srgbClr val="7D649E"/>
      </a:accent6>
      <a:hlink>
        <a:srgbClr val="000000"/>
      </a:hlink>
      <a:folHlink>
        <a:srgbClr val="FFFFFF"/>
      </a:folHlink>
    </a:clrScheme>
    <a:fontScheme name="BILDA_2018">
      <a:majorFont>
        <a:latin typeface="Georg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lda_PPT_mall_v2" id="{5F1B1A21-F55B-4FFB-AB27-219844B0081C}" vid="{F3180B88-8D86-48B5-B779-C3FDF85FE8EE}"/>
    </a:ext>
  </a:extLst>
</a:theme>
</file>

<file path=ppt/theme/theme4.xml><?xml version="1.0" encoding="utf-8"?>
<a:theme xmlns:a="http://schemas.openxmlformats.org/drawingml/2006/main" name="Mörkblå / Ljusorange">
  <a:themeElements>
    <a:clrScheme name="BILDA_2018">
      <a:dk1>
        <a:srgbClr val="0C2E52"/>
      </a:dk1>
      <a:lt1>
        <a:sysClr val="window" lastClr="FFFFFF"/>
      </a:lt1>
      <a:dk2>
        <a:srgbClr val="351539"/>
      </a:dk2>
      <a:lt2>
        <a:srgbClr val="FFFFFF"/>
      </a:lt2>
      <a:accent1>
        <a:srgbClr val="F8C6C5"/>
      </a:accent1>
      <a:accent2>
        <a:srgbClr val="FFE0B4"/>
      </a:accent2>
      <a:accent3>
        <a:srgbClr val="C9E2C5"/>
      </a:accent3>
      <a:accent4>
        <a:srgbClr val="ADDDF0"/>
      </a:accent4>
      <a:accent5>
        <a:srgbClr val="60CC8E"/>
      </a:accent5>
      <a:accent6>
        <a:srgbClr val="7D649E"/>
      </a:accent6>
      <a:hlink>
        <a:srgbClr val="000000"/>
      </a:hlink>
      <a:folHlink>
        <a:srgbClr val="FFFFFF"/>
      </a:folHlink>
    </a:clrScheme>
    <a:fontScheme name="BILDA_2018">
      <a:majorFont>
        <a:latin typeface="Georg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lda_PPT_mall_v2" id="{5F1B1A21-F55B-4FFB-AB27-219844B0081C}" vid="{36419CC8-4AF8-4E83-BF48-BD39A5980CB3}"/>
    </a:ext>
  </a:extLst>
</a:theme>
</file>

<file path=ppt/theme/theme5.xml><?xml version="1.0" encoding="utf-8"?>
<a:theme xmlns:a="http://schemas.openxmlformats.org/drawingml/2006/main" name="Ljusorange / Mörkblå">
  <a:themeElements>
    <a:clrScheme name="BILDA_2018">
      <a:dk1>
        <a:srgbClr val="0C2E52"/>
      </a:dk1>
      <a:lt1>
        <a:sysClr val="window" lastClr="FFFFFF"/>
      </a:lt1>
      <a:dk2>
        <a:srgbClr val="351539"/>
      </a:dk2>
      <a:lt2>
        <a:srgbClr val="FFFFFF"/>
      </a:lt2>
      <a:accent1>
        <a:srgbClr val="F8C6C5"/>
      </a:accent1>
      <a:accent2>
        <a:srgbClr val="FFE0B4"/>
      </a:accent2>
      <a:accent3>
        <a:srgbClr val="C9E2C5"/>
      </a:accent3>
      <a:accent4>
        <a:srgbClr val="ADDDF0"/>
      </a:accent4>
      <a:accent5>
        <a:srgbClr val="60CC8E"/>
      </a:accent5>
      <a:accent6>
        <a:srgbClr val="7D649E"/>
      </a:accent6>
      <a:hlink>
        <a:srgbClr val="000000"/>
      </a:hlink>
      <a:folHlink>
        <a:srgbClr val="FFFFFF"/>
      </a:folHlink>
    </a:clrScheme>
    <a:fontScheme name="BILDA_2018">
      <a:majorFont>
        <a:latin typeface="Georg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lda_PPT_mall_v2" id="{5F1B1A21-F55B-4FFB-AB27-219844B0081C}" vid="{A6C58F26-16AB-49C5-B5AD-5DEDA44F03A8}"/>
    </a:ext>
  </a:extLst>
</a:theme>
</file>

<file path=ppt/theme/theme6.xml><?xml version="1.0" encoding="utf-8"?>
<a:theme xmlns:a="http://schemas.openxmlformats.org/drawingml/2006/main" name="Mörklila / Ljusblå">
  <a:themeElements>
    <a:clrScheme name="BILDA_2018">
      <a:dk1>
        <a:srgbClr val="0C2E52"/>
      </a:dk1>
      <a:lt1>
        <a:sysClr val="window" lastClr="FFFFFF"/>
      </a:lt1>
      <a:dk2>
        <a:srgbClr val="351539"/>
      </a:dk2>
      <a:lt2>
        <a:srgbClr val="FFFFFF"/>
      </a:lt2>
      <a:accent1>
        <a:srgbClr val="F8C6C5"/>
      </a:accent1>
      <a:accent2>
        <a:srgbClr val="FFE0B4"/>
      </a:accent2>
      <a:accent3>
        <a:srgbClr val="C9E2C5"/>
      </a:accent3>
      <a:accent4>
        <a:srgbClr val="ADDDF0"/>
      </a:accent4>
      <a:accent5>
        <a:srgbClr val="60CC8E"/>
      </a:accent5>
      <a:accent6>
        <a:srgbClr val="7D649E"/>
      </a:accent6>
      <a:hlink>
        <a:srgbClr val="000000"/>
      </a:hlink>
      <a:folHlink>
        <a:srgbClr val="FFFFFF"/>
      </a:folHlink>
    </a:clrScheme>
    <a:fontScheme name="BILDA_2018">
      <a:majorFont>
        <a:latin typeface="Georg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lda_PPT_mall_v2" id="{5F1B1A21-F55B-4FFB-AB27-219844B0081C}" vid="{D5B997F1-4FCA-4C80-80FA-471CF121267F}"/>
    </a:ext>
  </a:extLst>
</a:theme>
</file>

<file path=ppt/theme/theme7.xml><?xml version="1.0" encoding="utf-8"?>
<a:theme xmlns:a="http://schemas.openxmlformats.org/drawingml/2006/main" name="Ljusblå / Mörklila">
  <a:themeElements>
    <a:clrScheme name="BILDA_2018">
      <a:dk1>
        <a:srgbClr val="0C2E52"/>
      </a:dk1>
      <a:lt1>
        <a:sysClr val="window" lastClr="FFFFFF"/>
      </a:lt1>
      <a:dk2>
        <a:srgbClr val="351539"/>
      </a:dk2>
      <a:lt2>
        <a:srgbClr val="FFFFFF"/>
      </a:lt2>
      <a:accent1>
        <a:srgbClr val="F8C6C5"/>
      </a:accent1>
      <a:accent2>
        <a:srgbClr val="FFE0B4"/>
      </a:accent2>
      <a:accent3>
        <a:srgbClr val="C9E2C5"/>
      </a:accent3>
      <a:accent4>
        <a:srgbClr val="ADDDF0"/>
      </a:accent4>
      <a:accent5>
        <a:srgbClr val="60CC8E"/>
      </a:accent5>
      <a:accent6>
        <a:srgbClr val="7D649E"/>
      </a:accent6>
      <a:hlink>
        <a:srgbClr val="000000"/>
      </a:hlink>
      <a:folHlink>
        <a:srgbClr val="FFFFFF"/>
      </a:folHlink>
    </a:clrScheme>
    <a:fontScheme name="BILDA_2018">
      <a:majorFont>
        <a:latin typeface="Georg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lda_PPT_mall_v2" id="{5F1B1A21-F55B-4FFB-AB27-219844B0081C}" vid="{5F71D424-A470-4877-A74F-07FB3D855067}"/>
    </a:ext>
  </a:extLst>
</a:theme>
</file>

<file path=ppt/theme/theme8.xml><?xml version="1.0" encoding="utf-8"?>
<a:theme xmlns:a="http://schemas.openxmlformats.org/drawingml/2006/main" name="Mörkblå / Mint">
  <a:themeElements>
    <a:clrScheme name="BILDA_2018">
      <a:dk1>
        <a:srgbClr val="0C2E52"/>
      </a:dk1>
      <a:lt1>
        <a:sysClr val="window" lastClr="FFFFFF"/>
      </a:lt1>
      <a:dk2>
        <a:srgbClr val="351539"/>
      </a:dk2>
      <a:lt2>
        <a:srgbClr val="FFFFFF"/>
      </a:lt2>
      <a:accent1>
        <a:srgbClr val="F8C6C5"/>
      </a:accent1>
      <a:accent2>
        <a:srgbClr val="FFE0B4"/>
      </a:accent2>
      <a:accent3>
        <a:srgbClr val="C9E2C5"/>
      </a:accent3>
      <a:accent4>
        <a:srgbClr val="ADDDF0"/>
      </a:accent4>
      <a:accent5>
        <a:srgbClr val="60CC8E"/>
      </a:accent5>
      <a:accent6>
        <a:srgbClr val="7D649E"/>
      </a:accent6>
      <a:hlink>
        <a:srgbClr val="000000"/>
      </a:hlink>
      <a:folHlink>
        <a:srgbClr val="FFFFFF"/>
      </a:folHlink>
    </a:clrScheme>
    <a:fontScheme name="BILDA_2018">
      <a:majorFont>
        <a:latin typeface="Georg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lda_PPT_mall_v2" id="{5F1B1A21-F55B-4FFB-AB27-219844B0081C}" vid="{25B3A3DF-47EA-4CF9-88F2-A6DACBD8C35A}"/>
    </a:ext>
  </a:extLst>
</a:theme>
</file>

<file path=ppt/theme/theme9.xml><?xml version="1.0" encoding="utf-8"?>
<a:theme xmlns:a="http://schemas.openxmlformats.org/drawingml/2006/main" name="Mint / Mörkblå">
  <a:themeElements>
    <a:clrScheme name="BILDA_2018">
      <a:dk1>
        <a:srgbClr val="0C2E52"/>
      </a:dk1>
      <a:lt1>
        <a:sysClr val="window" lastClr="FFFFFF"/>
      </a:lt1>
      <a:dk2>
        <a:srgbClr val="351539"/>
      </a:dk2>
      <a:lt2>
        <a:srgbClr val="FFFFFF"/>
      </a:lt2>
      <a:accent1>
        <a:srgbClr val="F8C6C5"/>
      </a:accent1>
      <a:accent2>
        <a:srgbClr val="FFE0B4"/>
      </a:accent2>
      <a:accent3>
        <a:srgbClr val="C9E2C5"/>
      </a:accent3>
      <a:accent4>
        <a:srgbClr val="ADDDF0"/>
      </a:accent4>
      <a:accent5>
        <a:srgbClr val="60CC8E"/>
      </a:accent5>
      <a:accent6>
        <a:srgbClr val="7D649E"/>
      </a:accent6>
      <a:hlink>
        <a:srgbClr val="000000"/>
      </a:hlink>
      <a:folHlink>
        <a:srgbClr val="FFFFFF"/>
      </a:folHlink>
    </a:clrScheme>
    <a:fontScheme name="BILDA_2018">
      <a:majorFont>
        <a:latin typeface="Georg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lda_PPT_mall_v2" id="{5F1B1A21-F55B-4FFB-AB27-219844B0081C}" vid="{527EF36F-C91C-45C7-B35A-7A55CCB99CB0}"/>
    </a:ext>
  </a:extLst>
</a:theme>
</file>

<file path=ppt/theme/theme10.xml><?xml version="1.0" encoding="utf-8"?>
<a:theme xmlns:a="http://schemas.openxmlformats.org/drawingml/2006/main" name="Mörklila / Ljusorange">
  <a:themeElements>
    <a:clrScheme name="BILDA_2018">
      <a:dk1>
        <a:srgbClr val="0C2E52"/>
      </a:dk1>
      <a:lt1>
        <a:sysClr val="window" lastClr="FFFFFF"/>
      </a:lt1>
      <a:dk2>
        <a:srgbClr val="351539"/>
      </a:dk2>
      <a:lt2>
        <a:srgbClr val="FFFFFF"/>
      </a:lt2>
      <a:accent1>
        <a:srgbClr val="F8C6C5"/>
      </a:accent1>
      <a:accent2>
        <a:srgbClr val="FFE0B4"/>
      </a:accent2>
      <a:accent3>
        <a:srgbClr val="C9E2C5"/>
      </a:accent3>
      <a:accent4>
        <a:srgbClr val="ADDDF0"/>
      </a:accent4>
      <a:accent5>
        <a:srgbClr val="60CC8E"/>
      </a:accent5>
      <a:accent6>
        <a:srgbClr val="7D649E"/>
      </a:accent6>
      <a:hlink>
        <a:srgbClr val="000000"/>
      </a:hlink>
      <a:folHlink>
        <a:srgbClr val="FFFFFF"/>
      </a:folHlink>
    </a:clrScheme>
    <a:fontScheme name="BILDA_2018">
      <a:majorFont>
        <a:latin typeface="Georg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lda_PPT_mall_v2" id="{5F1B1A21-F55B-4FFB-AB27-219844B0081C}" vid="{C402189A-E682-47A4-99DB-6FC258ECA8AF}"/>
    </a:ext>
  </a:extLst>
</a:theme>
</file>

<file path=ppt/theme/theme11.xml><?xml version="1.0" encoding="utf-8"?>
<a:theme xmlns:a="http://schemas.openxmlformats.org/drawingml/2006/main" name="Ljusorange / Mörklila">
  <a:themeElements>
    <a:clrScheme name="BILDA_2018">
      <a:dk1>
        <a:srgbClr val="0C2E52"/>
      </a:dk1>
      <a:lt1>
        <a:sysClr val="window" lastClr="FFFFFF"/>
      </a:lt1>
      <a:dk2>
        <a:srgbClr val="351539"/>
      </a:dk2>
      <a:lt2>
        <a:srgbClr val="FFFFFF"/>
      </a:lt2>
      <a:accent1>
        <a:srgbClr val="F8C6C5"/>
      </a:accent1>
      <a:accent2>
        <a:srgbClr val="FFE0B4"/>
      </a:accent2>
      <a:accent3>
        <a:srgbClr val="C9E2C5"/>
      </a:accent3>
      <a:accent4>
        <a:srgbClr val="ADDDF0"/>
      </a:accent4>
      <a:accent5>
        <a:srgbClr val="60CC8E"/>
      </a:accent5>
      <a:accent6>
        <a:srgbClr val="7D649E"/>
      </a:accent6>
      <a:hlink>
        <a:srgbClr val="000000"/>
      </a:hlink>
      <a:folHlink>
        <a:srgbClr val="FFFFFF"/>
      </a:folHlink>
    </a:clrScheme>
    <a:fontScheme name="BILDA_2018">
      <a:majorFont>
        <a:latin typeface="Georg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lda_PPT_mall_v2" id="{5F1B1A21-F55B-4FFB-AB27-219844B0081C}" vid="{C4454AAF-9CCA-46B2-9610-6C7826701747}"/>
    </a:ext>
  </a:extLst>
</a:theme>
</file>

<file path=ppt/theme/theme12.xml><?xml version="1.0" encoding="utf-8"?>
<a:theme xmlns:a="http://schemas.openxmlformats.org/drawingml/2006/main" name="Mörkblå / Ljusrosa">
  <a:themeElements>
    <a:clrScheme name="BILDA_2018">
      <a:dk1>
        <a:srgbClr val="0C2E52"/>
      </a:dk1>
      <a:lt1>
        <a:sysClr val="window" lastClr="FFFFFF"/>
      </a:lt1>
      <a:dk2>
        <a:srgbClr val="351539"/>
      </a:dk2>
      <a:lt2>
        <a:srgbClr val="FFFFFF"/>
      </a:lt2>
      <a:accent1>
        <a:srgbClr val="F8C6C5"/>
      </a:accent1>
      <a:accent2>
        <a:srgbClr val="FFE0B4"/>
      </a:accent2>
      <a:accent3>
        <a:srgbClr val="C9E2C5"/>
      </a:accent3>
      <a:accent4>
        <a:srgbClr val="ADDDF0"/>
      </a:accent4>
      <a:accent5>
        <a:srgbClr val="60CC8E"/>
      </a:accent5>
      <a:accent6>
        <a:srgbClr val="7D649E"/>
      </a:accent6>
      <a:hlink>
        <a:srgbClr val="000000"/>
      </a:hlink>
      <a:folHlink>
        <a:srgbClr val="FFFFFF"/>
      </a:folHlink>
    </a:clrScheme>
    <a:fontScheme name="BILDA_2018">
      <a:majorFont>
        <a:latin typeface="Georg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lda_PPT_mall_v2" id="{5F1B1A21-F55B-4FFB-AB27-219844B0081C}" vid="{FA30AE6A-C361-4481-AAA4-61A4C045D5D8}"/>
    </a:ext>
  </a:ext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8E7E0C09FA322248B125692A5C9B87DF" ma:contentTypeVersion="11" ma:contentTypeDescription="Skapa ett nytt dokument." ma:contentTypeScope="" ma:versionID="d94a9a608438e7fed3a923922851b5bb">
  <xsd:schema xmlns:xsd="http://www.w3.org/2001/XMLSchema" xmlns:xs="http://www.w3.org/2001/XMLSchema" xmlns:p="http://schemas.microsoft.com/office/2006/metadata/properties" xmlns:ns3="b23c8dfb-ee16-48fa-ab19-67e1dd4c743a" xmlns:ns4="e150f492-45f9-4f68-8ec2-48d4934a405a" targetNamespace="http://schemas.microsoft.com/office/2006/metadata/properties" ma:root="true" ma:fieldsID="08b3e6f77d81f390093edef418ed0d31" ns3:_="" ns4:_="">
    <xsd:import namespace="b23c8dfb-ee16-48fa-ab19-67e1dd4c743a"/>
    <xsd:import namespace="e150f492-45f9-4f68-8ec2-48d4934a405a"/>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3:MediaServiceLocation" minOccurs="0"/>
                <xsd:element ref="ns3:MediaServiceOCR" minOccurs="0"/>
                <xsd:element ref="ns4:SharedWithUsers" minOccurs="0"/>
                <xsd:element ref="ns4:SharedWithDetails" minOccurs="0"/>
                <xsd:element ref="ns4:SharingHintHash"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23c8dfb-ee16-48fa-ab19-67e1dd4c743a"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150f492-45f9-4f68-8ec2-48d4934a405a" elementFormDefault="qualified">
    <xsd:import namespace="http://schemas.microsoft.com/office/2006/documentManagement/types"/>
    <xsd:import namespace="http://schemas.microsoft.com/office/infopath/2007/PartnerControls"/>
    <xsd:element name="SharedWithUsers" ma:index="14"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Delat med information" ma:internalName="SharedWithDetails" ma:readOnly="true">
      <xsd:simpleType>
        <xsd:restriction base="dms:Note">
          <xsd:maxLength value="255"/>
        </xsd:restriction>
      </xsd:simpleType>
    </xsd:element>
    <xsd:element name="SharingHintHash" ma:index="16" nillable="true" ma:displayName="Delar tips,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08714D7-1C16-4161-B96C-A67C47C71AA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23c8dfb-ee16-48fa-ab19-67e1dd4c743a"/>
    <ds:schemaRef ds:uri="e150f492-45f9-4f68-8ec2-48d4934a405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A1D86AD-DD85-4804-8E0E-30CF97E96075}">
  <ds:schemaRefs>
    <ds:schemaRef ds:uri="http://schemas.microsoft.com/sharepoint/v3/contenttype/forms"/>
  </ds:schemaRefs>
</ds:datastoreItem>
</file>

<file path=customXml/itemProps3.xml><?xml version="1.0" encoding="utf-8"?>
<ds:datastoreItem xmlns:ds="http://schemas.openxmlformats.org/officeDocument/2006/customXml" ds:itemID="{DD16D6F1-CBD7-43D3-8CC3-274401CB967A}">
  <ds:schemaRefs>
    <ds:schemaRef ds:uri="http://schemas.openxmlformats.org/package/2006/metadata/core-properties"/>
    <ds:schemaRef ds:uri="b23c8dfb-ee16-48fa-ab19-67e1dd4c743a"/>
    <ds:schemaRef ds:uri="http://purl.org/dc/terms/"/>
    <ds:schemaRef ds:uri="e150f492-45f9-4f68-8ec2-48d4934a405a"/>
    <ds:schemaRef ds:uri="http://schemas.microsoft.com/office/2006/documentManagement/types"/>
    <ds:schemaRef ds:uri="http://schemas.microsoft.com/office/2006/metadata/properties"/>
    <ds:schemaRef ds:uri="http://purl.org/dc/elements/1.1/"/>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Bilda_PPT_mall_v2</Template>
  <TotalTime>22424</TotalTime>
  <Words>694</Words>
  <Application>Microsoft Office PowerPoint</Application>
  <PresentationFormat>Bredbild</PresentationFormat>
  <Paragraphs>89</Paragraphs>
  <Slides>16</Slides>
  <Notes>7</Notes>
  <HiddenSlides>0</HiddenSlides>
  <MMClips>1</MMClips>
  <ScaleCrop>false</ScaleCrop>
  <HeadingPairs>
    <vt:vector size="6" baseType="variant">
      <vt:variant>
        <vt:lpstr>Använt teckensnitt</vt:lpstr>
      </vt:variant>
      <vt:variant>
        <vt:i4>3</vt:i4>
      </vt:variant>
      <vt:variant>
        <vt:lpstr>Tema</vt:lpstr>
      </vt:variant>
      <vt:variant>
        <vt:i4>12</vt:i4>
      </vt:variant>
      <vt:variant>
        <vt:lpstr>Bildrubriker</vt:lpstr>
      </vt:variant>
      <vt:variant>
        <vt:i4>16</vt:i4>
      </vt:variant>
    </vt:vector>
  </HeadingPairs>
  <TitlesOfParts>
    <vt:vector size="31" baseType="lpstr">
      <vt:lpstr>Arial</vt:lpstr>
      <vt:lpstr>Calibri</vt:lpstr>
      <vt:lpstr>Georgia</vt:lpstr>
      <vt:lpstr>Bildsida</vt:lpstr>
      <vt:lpstr>Mörklila / Ljusrosa</vt:lpstr>
      <vt:lpstr>Ljusrosa / Mörklila</vt:lpstr>
      <vt:lpstr>Mörkblå / Ljusorange</vt:lpstr>
      <vt:lpstr>Ljusorange / Mörkblå</vt:lpstr>
      <vt:lpstr>Mörklila / Ljusblå</vt:lpstr>
      <vt:lpstr>Ljusblå / Mörklila</vt:lpstr>
      <vt:lpstr>Mörkblå / Mint</vt:lpstr>
      <vt:lpstr>Mint / Mörkblå</vt:lpstr>
      <vt:lpstr>Mörklila / Ljusorange</vt:lpstr>
      <vt:lpstr>Ljusorange / Mörklila</vt:lpstr>
      <vt:lpstr>Mörkblå / Ljusrosa</vt:lpstr>
      <vt:lpstr>PowerPoint-presentation</vt:lpstr>
      <vt:lpstr>Tema 5: Förberedelser</vt:lpstr>
      <vt:lpstr>Tema 5: Incheckning</vt:lpstr>
      <vt:lpstr>Tema 5: Dagens agenda</vt:lpstr>
      <vt:lpstr>Tema 5: Introduktion</vt:lpstr>
      <vt:lpstr>PowerPoint-presentation</vt:lpstr>
      <vt:lpstr>Tema 5: Film, hälsa</vt:lpstr>
      <vt:lpstr>PowerPoint-presentation</vt:lpstr>
      <vt:lpstr>Tema 5: Ordlista, hälsa</vt:lpstr>
      <vt:lpstr>PowerPoint-presentation</vt:lpstr>
      <vt:lpstr>Tema 5: Övning &amp; Reflektion</vt:lpstr>
      <vt:lpstr>PowerPoint-presentation</vt:lpstr>
      <vt:lpstr>Tema 5: Övning &amp; Reflektion</vt:lpstr>
      <vt:lpstr>Tema 5: Nästa gång</vt:lpstr>
      <vt:lpstr>Tema 5: Utcheckning</vt:lpstr>
      <vt:lpstr>PowerPoint-presentation</vt:lpstr>
    </vt:vector>
  </TitlesOfParts>
  <Company>Studieförbundet Bilda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Bildas digitala erbjudande</dc:title>
  <dc:creator>Emelie Jönsson</dc:creator>
  <cp:lastModifiedBy>Emelie Jönsson</cp:lastModifiedBy>
  <cp:revision>119</cp:revision>
  <dcterms:created xsi:type="dcterms:W3CDTF">2019-08-16T09:07:19Z</dcterms:created>
  <dcterms:modified xsi:type="dcterms:W3CDTF">2020-07-08T08:10:59Z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0x0101008E7E0C09FA322248B125692A5C9B87DF</vt:lpwstr>
  </property>
</Properties>
</file>