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9.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10.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11.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 id="2147483669" r:id="rId5"/>
    <p:sldMasterId id="2147483673" r:id="rId6"/>
    <p:sldMasterId id="2147483677" r:id="rId7"/>
    <p:sldMasterId id="2147483705" r:id="rId8"/>
    <p:sldMasterId id="2147483681" r:id="rId9"/>
    <p:sldMasterId id="2147483685" r:id="rId10"/>
    <p:sldMasterId id="2147483689" r:id="rId11"/>
    <p:sldMasterId id="2147483709" r:id="rId12"/>
    <p:sldMasterId id="2147483693" r:id="rId13"/>
    <p:sldMasterId id="2147483697" r:id="rId14"/>
    <p:sldMasterId id="2147483701" r:id="rId15"/>
  </p:sldMasterIdLst>
  <p:notesMasterIdLst>
    <p:notesMasterId r:id="rId31"/>
  </p:notesMasterIdLst>
  <p:handoutMasterIdLst>
    <p:handoutMasterId r:id="rId32"/>
  </p:handoutMasterIdLst>
  <p:sldIdLst>
    <p:sldId id="358" r:id="rId16"/>
    <p:sldId id="359" r:id="rId17"/>
    <p:sldId id="360" r:id="rId18"/>
    <p:sldId id="361" r:id="rId19"/>
    <p:sldId id="362" r:id="rId20"/>
    <p:sldId id="363" r:id="rId21"/>
    <p:sldId id="364" r:id="rId22"/>
    <p:sldId id="366" r:id="rId23"/>
    <p:sldId id="367" r:id="rId24"/>
    <p:sldId id="368" r:id="rId25"/>
    <p:sldId id="370" r:id="rId26"/>
    <p:sldId id="369" r:id="rId27"/>
    <p:sldId id="371" r:id="rId28"/>
    <p:sldId id="372" r:id="rId29"/>
    <p:sldId id="373" r:id="rId3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09" autoAdjust="0"/>
    <p:restoredTop sz="91469" autoAdjust="0"/>
  </p:normalViewPr>
  <p:slideViewPr>
    <p:cSldViewPr snapToGrid="0" showGuides="1">
      <p:cViewPr varScale="1">
        <p:scale>
          <a:sx n="50" d="100"/>
          <a:sy n="50" d="100"/>
        </p:scale>
        <p:origin x="466" y="41"/>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4" d="100"/>
          <a:sy n="84" d="100"/>
        </p:scale>
        <p:origin x="297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7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Henricsson" userId="a99a0c5a-8b33-4c1b-9b01-05145eaec74c" providerId="ADAL" clId="{E11C315E-D41C-46E1-85E8-4FDEEC288681}"/>
    <pc:docChg chg="undo custSel addSld delSld modSld sldOrd delMainMaster modMainMaster">
      <pc:chgData name="Karin Henricsson" userId="a99a0c5a-8b33-4c1b-9b01-05145eaec74c" providerId="ADAL" clId="{E11C315E-D41C-46E1-85E8-4FDEEC288681}" dt="2018-11-13T10:24:42.292" v="46" actId="2696"/>
      <pc:docMkLst>
        <pc:docMk/>
      </pc:docMkLst>
      <pc:sldChg chg="del">
        <pc:chgData name="Karin Henricsson" userId="a99a0c5a-8b33-4c1b-9b01-05145eaec74c" providerId="ADAL" clId="{E11C315E-D41C-46E1-85E8-4FDEEC288681}" dt="2018-11-13T10:03:45.499" v="4" actId="2696"/>
        <pc:sldMkLst>
          <pc:docMk/>
          <pc:sldMk cId="587868144" sldId="256"/>
        </pc:sldMkLst>
      </pc:sldChg>
      <pc:sldChg chg="del">
        <pc:chgData name="Karin Henricsson" userId="a99a0c5a-8b33-4c1b-9b01-05145eaec74c" providerId="ADAL" clId="{E11C315E-D41C-46E1-85E8-4FDEEC288681}" dt="2018-11-13T10:02:49.243" v="1" actId="2696"/>
        <pc:sldMkLst>
          <pc:docMk/>
          <pc:sldMk cId="3520205101" sldId="258"/>
        </pc:sldMkLst>
      </pc:sldChg>
      <pc:sldChg chg="del">
        <pc:chgData name="Karin Henricsson" userId="a99a0c5a-8b33-4c1b-9b01-05145eaec74c" providerId="ADAL" clId="{E11C315E-D41C-46E1-85E8-4FDEEC288681}" dt="2018-11-13T10:02:25.615" v="0" actId="2696"/>
        <pc:sldMkLst>
          <pc:docMk/>
          <pc:sldMk cId="3491232797" sldId="259"/>
        </pc:sldMkLst>
      </pc:sldChg>
      <pc:sldChg chg="modSp add del ord">
        <pc:chgData name="Karin Henricsson" userId="a99a0c5a-8b33-4c1b-9b01-05145eaec74c" providerId="ADAL" clId="{E11C315E-D41C-46E1-85E8-4FDEEC288681}" dt="2018-11-13T10:04:17.720" v="26" actId="20577"/>
        <pc:sldMkLst>
          <pc:docMk/>
          <pc:sldMk cId="348324958" sldId="260"/>
        </pc:sldMkLst>
        <pc:spChg chg="mod">
          <ac:chgData name="Karin Henricsson" userId="a99a0c5a-8b33-4c1b-9b01-05145eaec74c" providerId="ADAL" clId="{E11C315E-D41C-46E1-85E8-4FDEEC288681}" dt="2018-11-13T10:04:11.355" v="15" actId="20577"/>
          <ac:spMkLst>
            <pc:docMk/>
            <pc:sldMk cId="348324958" sldId="260"/>
            <ac:spMk id="3" creationId="{5ED24644-96FC-4C65-91F7-DA9A55FFF863}"/>
          </ac:spMkLst>
        </pc:spChg>
        <pc:spChg chg="mod">
          <ac:chgData name="Karin Henricsson" userId="a99a0c5a-8b33-4c1b-9b01-05145eaec74c" providerId="ADAL" clId="{E11C315E-D41C-46E1-85E8-4FDEEC288681}" dt="2018-11-13T10:04:17.720" v="26" actId="20577"/>
          <ac:spMkLst>
            <pc:docMk/>
            <pc:sldMk cId="348324958" sldId="260"/>
            <ac:spMk id="4" creationId="{B854907F-2B1A-446D-9579-8F877F13A6B7}"/>
          </ac:spMkLst>
        </pc:spChg>
      </pc:sldChg>
      <pc:sldChg chg="addSp delSp modSp add del">
        <pc:chgData name="Karin Henricsson" userId="a99a0c5a-8b33-4c1b-9b01-05145eaec74c" providerId="ADAL" clId="{E11C315E-D41C-46E1-85E8-4FDEEC288681}" dt="2018-11-13T10:24:33.541" v="45" actId="2696"/>
        <pc:sldMkLst>
          <pc:docMk/>
          <pc:sldMk cId="1348841094" sldId="262"/>
        </pc:sldMkLst>
        <pc:spChg chg="del">
          <ac:chgData name="Karin Henricsson" userId="a99a0c5a-8b33-4c1b-9b01-05145eaec74c" providerId="ADAL" clId="{E11C315E-D41C-46E1-85E8-4FDEEC288681}" dt="2018-11-13T10:19:17.798" v="41" actId="931"/>
          <ac:spMkLst>
            <pc:docMk/>
            <pc:sldMk cId="1348841094" sldId="262"/>
            <ac:spMk id="2" creationId="{AB63D6FD-3DD7-4ED5-AECD-38CA1F8394F7}"/>
          </ac:spMkLst>
        </pc:spChg>
        <pc:spChg chg="del">
          <ac:chgData name="Karin Henricsson" userId="a99a0c5a-8b33-4c1b-9b01-05145eaec74c" providerId="ADAL" clId="{E11C315E-D41C-46E1-85E8-4FDEEC288681}" dt="2018-11-13T10:19:36.488" v="44"/>
          <ac:spMkLst>
            <pc:docMk/>
            <pc:sldMk cId="1348841094" sldId="262"/>
            <ac:spMk id="3" creationId="{875989FE-3679-41E3-885B-4536BA0ED992}"/>
          </ac:spMkLst>
        </pc:spChg>
        <pc:spChg chg="del">
          <ac:chgData name="Karin Henricsson" userId="a99a0c5a-8b33-4c1b-9b01-05145eaec74c" providerId="ADAL" clId="{E11C315E-D41C-46E1-85E8-4FDEEC288681}" dt="2018-11-13T10:19:36.488" v="44"/>
          <ac:spMkLst>
            <pc:docMk/>
            <pc:sldMk cId="1348841094" sldId="262"/>
            <ac:spMk id="4" creationId="{B4D90A6A-E17E-4E8B-B69F-6E7455A682EE}"/>
          </ac:spMkLst>
        </pc:spChg>
        <pc:spChg chg="del">
          <ac:chgData name="Karin Henricsson" userId="a99a0c5a-8b33-4c1b-9b01-05145eaec74c" providerId="ADAL" clId="{E11C315E-D41C-46E1-85E8-4FDEEC288681}" dt="2018-11-13T10:19:36.488" v="44"/>
          <ac:spMkLst>
            <pc:docMk/>
            <pc:sldMk cId="1348841094" sldId="262"/>
            <ac:spMk id="5" creationId="{8D08B65F-75F3-40C4-9053-16DBFB401906}"/>
          </ac:spMkLst>
        </pc:spChg>
        <pc:spChg chg="add del mod">
          <ac:chgData name="Karin Henricsson" userId="a99a0c5a-8b33-4c1b-9b01-05145eaec74c" providerId="ADAL" clId="{E11C315E-D41C-46E1-85E8-4FDEEC288681}" dt="2018-11-13T10:19:31.611" v="43" actId="478"/>
          <ac:spMkLst>
            <pc:docMk/>
            <pc:sldMk cId="1348841094" sldId="262"/>
            <ac:spMk id="9" creationId="{9700F77A-766D-4BE5-9FA2-0408E6A4B611}"/>
          </ac:spMkLst>
        </pc:spChg>
        <pc:spChg chg="add mod">
          <ac:chgData name="Karin Henricsson" userId="a99a0c5a-8b33-4c1b-9b01-05145eaec74c" providerId="ADAL" clId="{E11C315E-D41C-46E1-85E8-4FDEEC288681}" dt="2018-11-13T10:19:36.488" v="44"/>
          <ac:spMkLst>
            <pc:docMk/>
            <pc:sldMk cId="1348841094" sldId="262"/>
            <ac:spMk id="10" creationId="{8EC8B280-F7EC-41DA-9287-D360F4489D2C}"/>
          </ac:spMkLst>
        </pc:spChg>
        <pc:spChg chg="add mod">
          <ac:chgData name="Karin Henricsson" userId="a99a0c5a-8b33-4c1b-9b01-05145eaec74c" providerId="ADAL" clId="{E11C315E-D41C-46E1-85E8-4FDEEC288681}" dt="2018-11-13T10:19:36.488" v="44"/>
          <ac:spMkLst>
            <pc:docMk/>
            <pc:sldMk cId="1348841094" sldId="262"/>
            <ac:spMk id="11" creationId="{C1FFFFE8-8A21-45AD-8859-98282B29E8FA}"/>
          </ac:spMkLst>
        </pc:spChg>
        <pc:spChg chg="add mod">
          <ac:chgData name="Karin Henricsson" userId="a99a0c5a-8b33-4c1b-9b01-05145eaec74c" providerId="ADAL" clId="{E11C315E-D41C-46E1-85E8-4FDEEC288681}" dt="2018-11-13T10:19:36.488" v="44"/>
          <ac:spMkLst>
            <pc:docMk/>
            <pc:sldMk cId="1348841094" sldId="262"/>
            <ac:spMk id="12" creationId="{257C4611-F569-45E0-AEDC-D95CA68979A8}"/>
          </ac:spMkLst>
        </pc:spChg>
        <pc:spChg chg="add mod">
          <ac:chgData name="Karin Henricsson" userId="a99a0c5a-8b33-4c1b-9b01-05145eaec74c" providerId="ADAL" clId="{E11C315E-D41C-46E1-85E8-4FDEEC288681}" dt="2018-11-13T10:19:36.488" v="44"/>
          <ac:spMkLst>
            <pc:docMk/>
            <pc:sldMk cId="1348841094" sldId="262"/>
            <ac:spMk id="13" creationId="{05AC695C-587D-464F-ACAF-2427AE162A6E}"/>
          </ac:spMkLst>
        </pc:spChg>
        <pc:picChg chg="add del mod">
          <ac:chgData name="Karin Henricsson" userId="a99a0c5a-8b33-4c1b-9b01-05145eaec74c" providerId="ADAL" clId="{E11C315E-D41C-46E1-85E8-4FDEEC288681}" dt="2018-11-13T10:19:24.263" v="42" actId="478"/>
          <ac:picMkLst>
            <pc:docMk/>
            <pc:sldMk cId="1348841094" sldId="262"/>
            <ac:picMk id="7" creationId="{7564CBC0-40CA-4517-AC4E-E95AEAE5912D}"/>
          </ac:picMkLst>
        </pc:picChg>
      </pc:sldChg>
      <pc:sldMasterChg chg="del delSldLayout">
        <pc:chgData name="Karin Henricsson" userId="a99a0c5a-8b33-4c1b-9b01-05145eaec74c" providerId="ADAL" clId="{E11C315E-D41C-46E1-85E8-4FDEEC288681}" dt="2018-11-13T10:03:45.515" v="8" actId="2696"/>
        <pc:sldMasterMkLst>
          <pc:docMk/>
          <pc:sldMasterMk cId="2444252300" sldId="2147483648"/>
        </pc:sldMasterMkLst>
        <pc:sldLayoutChg chg="del">
          <pc:chgData name="Karin Henricsson" userId="a99a0c5a-8b33-4c1b-9b01-05145eaec74c" providerId="ADAL" clId="{E11C315E-D41C-46E1-85E8-4FDEEC288681}" dt="2018-11-13T10:03:45.499" v="6" actId="2696"/>
          <pc:sldLayoutMkLst>
            <pc:docMk/>
            <pc:sldMasterMk cId="2444252300" sldId="2147483648"/>
            <pc:sldLayoutMk cId="1671553223" sldId="2147483650"/>
          </pc:sldLayoutMkLst>
        </pc:sldLayoutChg>
        <pc:sldLayoutChg chg="del">
          <pc:chgData name="Karin Henricsson" userId="a99a0c5a-8b33-4c1b-9b01-05145eaec74c" providerId="ADAL" clId="{E11C315E-D41C-46E1-85E8-4FDEEC288681}" dt="2018-11-13T10:03:45.499" v="7" actId="2696"/>
          <pc:sldLayoutMkLst>
            <pc:docMk/>
            <pc:sldMasterMk cId="2444252300" sldId="2147483648"/>
            <pc:sldLayoutMk cId="2247774461" sldId="2147483654"/>
          </pc:sldLayoutMkLst>
        </pc:sldLayoutChg>
        <pc:sldLayoutChg chg="del">
          <pc:chgData name="Karin Henricsson" userId="a99a0c5a-8b33-4c1b-9b01-05145eaec74c" providerId="ADAL" clId="{E11C315E-D41C-46E1-85E8-4FDEEC288681}" dt="2018-11-13T10:03:45.499" v="5" actId="2696"/>
          <pc:sldLayoutMkLst>
            <pc:docMk/>
            <pc:sldMasterMk cId="2444252300" sldId="2147483648"/>
            <pc:sldLayoutMk cId="1691565664" sldId="2147483660"/>
          </pc:sldLayoutMkLst>
        </pc:sldLayoutChg>
      </pc:sldMasterChg>
      <pc:sldMasterChg chg="delSldLayout modSldLayout">
        <pc:chgData name="Karin Henricsson" userId="a99a0c5a-8b33-4c1b-9b01-05145eaec74c" providerId="ADAL" clId="{E11C315E-D41C-46E1-85E8-4FDEEC288681}" dt="2018-11-13T10:24:42.292" v="46" actId="2696"/>
        <pc:sldMasterMkLst>
          <pc:docMk/>
          <pc:sldMasterMk cId="3156605824" sldId="2147483655"/>
        </pc:sldMasterMkLst>
        <pc:sldLayoutChg chg="modSp del">
          <pc:chgData name="Karin Henricsson" userId="a99a0c5a-8b33-4c1b-9b01-05145eaec74c" providerId="ADAL" clId="{E11C315E-D41C-46E1-85E8-4FDEEC288681}" dt="2018-11-13T10:08:33.857" v="31" actId="2696"/>
          <pc:sldLayoutMkLst>
            <pc:docMk/>
            <pc:sldMasterMk cId="3156605824" sldId="2147483655"/>
            <pc:sldLayoutMk cId="923936588" sldId="2147483659"/>
          </pc:sldLayoutMkLst>
          <pc:spChg chg="mod">
            <ac:chgData name="Karin Henricsson" userId="a99a0c5a-8b33-4c1b-9b01-05145eaec74c" providerId="ADAL" clId="{E11C315E-D41C-46E1-85E8-4FDEEC288681}" dt="2018-11-13T10:06:02.619" v="27" actId="207"/>
            <ac:spMkLst>
              <pc:docMk/>
              <pc:sldMasterMk cId="3156605824" sldId="2147483655"/>
              <pc:sldLayoutMk cId="923936588" sldId="2147483659"/>
              <ac:spMk id="4" creationId="{F848DA0E-51DA-4B44-B46E-0E4E9363FB5C}"/>
            </ac:spMkLst>
          </pc:spChg>
        </pc:sldLayoutChg>
        <pc:sldLayoutChg chg="modSp setBg">
          <pc:chgData name="Karin Henricsson" userId="a99a0c5a-8b33-4c1b-9b01-05145eaec74c" providerId="ADAL" clId="{E11C315E-D41C-46E1-85E8-4FDEEC288681}" dt="2018-11-13T10:15:53.516" v="32" actId="14826"/>
          <pc:sldLayoutMkLst>
            <pc:docMk/>
            <pc:sldMasterMk cId="3156605824" sldId="2147483655"/>
            <pc:sldLayoutMk cId="1256105123" sldId="2147483713"/>
          </pc:sldLayoutMkLst>
          <pc:spChg chg="mod">
            <ac:chgData name="Karin Henricsson" userId="a99a0c5a-8b33-4c1b-9b01-05145eaec74c" providerId="ADAL" clId="{E11C315E-D41C-46E1-85E8-4FDEEC288681}" dt="2018-11-13T10:06:40.038" v="30" actId="207"/>
            <ac:spMkLst>
              <pc:docMk/>
              <pc:sldMasterMk cId="3156605824" sldId="2147483655"/>
              <pc:sldLayoutMk cId="1256105123" sldId="2147483713"/>
              <ac:spMk id="4" creationId="{F848DA0E-51DA-4B44-B46E-0E4E9363FB5C}"/>
            </ac:spMkLst>
          </pc:spChg>
          <pc:spChg chg="mod">
            <ac:chgData name="Karin Henricsson" userId="a99a0c5a-8b33-4c1b-9b01-05145eaec74c" providerId="ADAL" clId="{E11C315E-D41C-46E1-85E8-4FDEEC288681}" dt="2018-11-13T10:06:21.409" v="28" actId="207"/>
            <ac:spMkLst>
              <pc:docMk/>
              <pc:sldMasterMk cId="3156605824" sldId="2147483655"/>
              <pc:sldLayoutMk cId="1256105123" sldId="2147483713"/>
              <ac:spMk id="9" creationId="{51E3759B-A9E6-442B-9947-EC9E5596E368}"/>
            </ac:spMkLst>
          </pc:spChg>
          <pc:picChg chg="mod">
            <ac:chgData name="Karin Henricsson" userId="a99a0c5a-8b33-4c1b-9b01-05145eaec74c" providerId="ADAL" clId="{E11C315E-D41C-46E1-85E8-4FDEEC288681}" dt="2018-11-13T10:15:53.516" v="32" actId="14826"/>
            <ac:picMkLst>
              <pc:docMk/>
              <pc:sldMasterMk cId="3156605824" sldId="2147483655"/>
              <pc:sldLayoutMk cId="1256105123" sldId="2147483713"/>
              <ac:picMk id="3" creationId="{EFB481C4-0B3A-44D5-A3E1-95F4C6DD9478}"/>
            </ac:picMkLst>
          </pc:picChg>
        </pc:sldLayoutChg>
        <pc:sldLayoutChg chg="addSp delSp modSp del setBg">
          <pc:chgData name="Karin Henricsson" userId="a99a0c5a-8b33-4c1b-9b01-05145eaec74c" providerId="ADAL" clId="{E11C315E-D41C-46E1-85E8-4FDEEC288681}" dt="2018-11-13T10:24:42.292" v="46" actId="2696"/>
          <pc:sldLayoutMkLst>
            <pc:docMk/>
            <pc:sldMasterMk cId="3156605824" sldId="2147483655"/>
            <pc:sldLayoutMk cId="3378169343" sldId="2147483714"/>
          </pc:sldLayoutMkLst>
          <pc:spChg chg="add del">
            <ac:chgData name="Karin Henricsson" userId="a99a0c5a-8b33-4c1b-9b01-05145eaec74c" providerId="ADAL" clId="{E11C315E-D41C-46E1-85E8-4FDEEC288681}" dt="2018-11-13T10:18:14.397" v="35" actId="11529"/>
            <ac:spMkLst>
              <pc:docMk/>
              <pc:sldMasterMk cId="3156605824" sldId="2147483655"/>
              <pc:sldLayoutMk cId="3378169343" sldId="2147483714"/>
              <ac:spMk id="2" creationId="{CA3D6A9C-2DBB-42A9-A441-525549F1D7EA}"/>
            </ac:spMkLst>
          </pc:spChg>
          <pc:spChg chg="add mod ord">
            <ac:chgData name="Karin Henricsson" userId="a99a0c5a-8b33-4c1b-9b01-05145eaec74c" providerId="ADAL" clId="{E11C315E-D41C-46E1-85E8-4FDEEC288681}" dt="2018-11-13T10:18:48.180" v="39" actId="207"/>
            <ac:spMkLst>
              <pc:docMk/>
              <pc:sldMasterMk cId="3156605824" sldId="2147483655"/>
              <pc:sldLayoutMk cId="3378169343" sldId="2147483714"/>
              <ac:spMk id="4" creationId="{D2A3556F-1CF0-4473-B441-21542DBAB41D}"/>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DBB37C-CBAA-4965-87EE-E523B02E25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a:extLst>
              <a:ext uri="{FF2B5EF4-FFF2-40B4-BE49-F238E27FC236}">
                <a16:creationId xmlns:a16="http://schemas.microsoft.com/office/drawing/2014/main" id="{18C78BA2-4C2B-40C0-9D32-1A31316F14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ECEDF0-9E5A-4B93-BB33-076655C92D50}" type="datetimeFigureOut">
              <a:rPr lang="sv-SE" smtClean="0"/>
              <a:t>2020-07-08</a:t>
            </a:fld>
            <a:endParaRPr lang="sv-SE"/>
          </a:p>
        </p:txBody>
      </p:sp>
      <p:sp>
        <p:nvSpPr>
          <p:cNvPr id="4" name="Footer Placeholder 3">
            <a:extLst>
              <a:ext uri="{FF2B5EF4-FFF2-40B4-BE49-F238E27FC236}">
                <a16:creationId xmlns:a16="http://schemas.microsoft.com/office/drawing/2014/main" id="{6D9505C5-3084-4714-9DB0-F2228A2081B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a:extLst>
              <a:ext uri="{FF2B5EF4-FFF2-40B4-BE49-F238E27FC236}">
                <a16:creationId xmlns:a16="http://schemas.microsoft.com/office/drawing/2014/main" id="{1000EC16-39C2-4D1A-B85E-D1A645713C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E92BB6B-731C-4806-94E1-E0BA7F0ABFAF}" type="slidenum">
              <a:rPr lang="sv-SE" smtClean="0"/>
              <a:t>‹#›</a:t>
            </a:fld>
            <a:endParaRPr lang="sv-SE"/>
          </a:p>
        </p:txBody>
      </p:sp>
    </p:spTree>
    <p:extLst>
      <p:ext uri="{BB962C8B-B14F-4D97-AF65-F5344CB8AC3E}">
        <p14:creationId xmlns:p14="http://schemas.microsoft.com/office/powerpoint/2010/main" val="4044351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056EE-D95A-4832-8140-1E1F4D995216}" type="datetimeFigureOut">
              <a:rPr lang="sv-SE" smtClean="0"/>
              <a:t>2020-07-08</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A0737-10D3-4DB5-AB95-79B793162CD6}" type="slidenum">
              <a:rPr lang="sv-SE" smtClean="0"/>
              <a:t>‹#›</a:t>
            </a:fld>
            <a:endParaRPr lang="sv-SE"/>
          </a:p>
        </p:txBody>
      </p:sp>
    </p:spTree>
    <p:extLst>
      <p:ext uri="{BB962C8B-B14F-4D97-AF65-F5344CB8AC3E}">
        <p14:creationId xmlns:p14="http://schemas.microsoft.com/office/powerpoint/2010/main" val="220621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Gå</a:t>
            </a:r>
            <a:r>
              <a:rPr lang="sv-SE" baseline="0" dirty="0" smtClean="0"/>
              <a:t> en runda där alla får berätta sitt namn. Skriv in respektive deltagares namn under hjärtat.</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3</a:t>
            </a:fld>
            <a:endParaRPr lang="sv-SE"/>
          </a:p>
        </p:txBody>
      </p:sp>
    </p:spTree>
    <p:extLst>
      <p:ext uri="{BB962C8B-B14F-4D97-AF65-F5344CB8AC3E}">
        <p14:creationId xmlns:p14="http://schemas.microsoft.com/office/powerpoint/2010/main" val="3481957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Gör en runda där deltagarna</a:t>
            </a:r>
            <a:r>
              <a:rPr lang="sv-SE" baseline="0" dirty="0" smtClean="0"/>
              <a:t> får berätta vad de svarat på veckans utmaning. Du fördelar ordet. </a:t>
            </a:r>
            <a:r>
              <a:rPr lang="sv-SE" dirty="0" smtClean="0"/>
              <a:t>Se ledarguiden för tips</a:t>
            </a:r>
            <a:r>
              <a:rPr lang="sv-SE" baseline="0" dirty="0" smtClean="0"/>
              <a:t> och idéer på ämnen och frågeställningar att samtala om.</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6</a:t>
            </a:fld>
            <a:endParaRPr lang="sv-SE"/>
          </a:p>
        </p:txBody>
      </p:sp>
    </p:spTree>
    <p:extLst>
      <p:ext uri="{BB962C8B-B14F-4D97-AF65-F5344CB8AC3E}">
        <p14:creationId xmlns:p14="http://schemas.microsoft.com/office/powerpoint/2010/main" val="1371114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Spela filmen i helskärmsläge direkt</a:t>
            </a:r>
            <a:r>
              <a:rPr lang="sv-SE" baseline="0" dirty="0" smtClean="0"/>
              <a:t> genom presentationen eller kopiera länken till filmen och klistra in i möteschatten. Då kan deltagarna själva se på filmen och välja egen textning. OBS! Om du spelar filmen från din dator/presentationen, kom ihåg att bocka i rutan ”inkludera systemljud” när du delar din skärm för att deltagarna ska höra ljudet i filmen.</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7</a:t>
            </a:fld>
            <a:endParaRPr lang="sv-SE"/>
          </a:p>
        </p:txBody>
      </p:sp>
    </p:spTree>
    <p:extLst>
      <p:ext uri="{BB962C8B-B14F-4D97-AF65-F5344CB8AC3E}">
        <p14:creationId xmlns:p14="http://schemas.microsoft.com/office/powerpoint/2010/main" val="3713116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Skriv ner vad deltagarna berättar eller</a:t>
            </a:r>
            <a:r>
              <a:rPr lang="sv-SE" baseline="0" dirty="0" smtClean="0"/>
              <a:t> skriver i chatten</a:t>
            </a:r>
            <a:r>
              <a:rPr lang="sv-SE" dirty="0" smtClean="0"/>
              <a:t> om familj.</a:t>
            </a:r>
            <a:r>
              <a:rPr lang="sv-SE" baseline="0" dirty="0" smtClean="0"/>
              <a:t> Passa på att förankra vad de olika orden betyder. Antingen kan deltagarna själva berätta vad de skrivit annars kan du läsa upp svaren i möteschatten.</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8</a:t>
            </a:fld>
            <a:endParaRPr lang="sv-SE"/>
          </a:p>
        </p:txBody>
      </p:sp>
    </p:spTree>
    <p:extLst>
      <p:ext uri="{BB962C8B-B14F-4D97-AF65-F5344CB8AC3E}">
        <p14:creationId xmlns:p14="http://schemas.microsoft.com/office/powerpoint/2010/main" val="845911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I filmen talas det om ”kärnfamilj”, ”bonusfamilj” och ”regnbågsfamilj”. Red tillsammans ut de olika familjekonstellationerna med hjälp av bilden. Kommer det upp några frågor? Försök reda ut dessa. Om du inte kan svara på allt, notera frågorna och återkoppla i början av nästa träff.</a:t>
            </a:r>
          </a:p>
        </p:txBody>
      </p:sp>
      <p:sp>
        <p:nvSpPr>
          <p:cNvPr id="4" name="Platshållare för bildnummer 3"/>
          <p:cNvSpPr>
            <a:spLocks noGrp="1"/>
          </p:cNvSpPr>
          <p:nvPr>
            <p:ph type="sldNum" sz="quarter" idx="10"/>
          </p:nvPr>
        </p:nvSpPr>
        <p:spPr/>
        <p:txBody>
          <a:bodyPr/>
          <a:lstStyle/>
          <a:p>
            <a:fld id="{360A0737-10D3-4DB5-AB95-79B793162CD6}" type="slidenum">
              <a:rPr lang="sv-SE" smtClean="0"/>
              <a:t>12</a:t>
            </a:fld>
            <a:endParaRPr lang="sv-SE"/>
          </a:p>
        </p:txBody>
      </p:sp>
    </p:spTree>
    <p:extLst>
      <p:ext uri="{BB962C8B-B14F-4D97-AF65-F5344CB8AC3E}">
        <p14:creationId xmlns:p14="http://schemas.microsoft.com/office/powerpoint/2010/main" val="2276960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Avsluta med att tacka deltagarna för vad de bidragit med under träffen och berätta om temat och filmen för nästa träff. </a:t>
            </a:r>
            <a:endParaRPr lang="sv-SE" dirty="0" smtClean="0"/>
          </a:p>
        </p:txBody>
      </p:sp>
      <p:sp>
        <p:nvSpPr>
          <p:cNvPr id="4" name="Platshållare för bildnummer 3"/>
          <p:cNvSpPr>
            <a:spLocks noGrp="1"/>
          </p:cNvSpPr>
          <p:nvPr>
            <p:ph type="sldNum" sz="quarter" idx="10"/>
          </p:nvPr>
        </p:nvSpPr>
        <p:spPr/>
        <p:txBody>
          <a:bodyPr/>
          <a:lstStyle/>
          <a:p>
            <a:fld id="{360A0737-10D3-4DB5-AB95-79B793162CD6}" type="slidenum">
              <a:rPr lang="sv-SE" smtClean="0"/>
              <a:t>13</a:t>
            </a:fld>
            <a:endParaRPr lang="sv-SE"/>
          </a:p>
        </p:txBody>
      </p:sp>
    </p:spTree>
    <p:extLst>
      <p:ext uri="{BB962C8B-B14F-4D97-AF65-F5344CB8AC3E}">
        <p14:creationId xmlns:p14="http://schemas.microsoft.com/office/powerpoint/2010/main" val="12346784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ild + Bild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19522" y="765175"/>
            <a:ext cx="1505715" cy="725425"/>
          </a:xfrm>
          <a:prstGeom prst="rect">
            <a:avLst/>
          </a:prstGeom>
        </p:spPr>
      </p:pic>
      <p:sp>
        <p:nvSpPr>
          <p:cNvPr id="5" name="Text Placeholder 6">
            <a:extLst>
              <a:ext uri="{FF2B5EF4-FFF2-40B4-BE49-F238E27FC236}">
                <a16:creationId xmlns:a16="http://schemas.microsoft.com/office/drawing/2014/main" id="{E1670D8E-8AE4-4EDA-ABEC-7CECA7A660D3}"/>
              </a:ext>
            </a:extLst>
          </p:cNvPr>
          <p:cNvSpPr>
            <a:spLocks noGrp="1"/>
          </p:cNvSpPr>
          <p:nvPr>
            <p:ph type="body" sz="quarter" idx="11" hasCustomPrompt="1"/>
          </p:nvPr>
        </p:nvSpPr>
        <p:spPr>
          <a:xfrm>
            <a:off x="766763" y="4680059"/>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a:solidFill>
                  <a:schemeClr val="bg1"/>
                </a:solidFill>
              </a:defRPr>
            </a:lvl1pPr>
          </a:lstStyle>
          <a:p>
            <a:pPr lvl="0"/>
            <a:r>
              <a:rPr lang="en-US" dirty="0" err="1"/>
              <a:t>Bildtext</a:t>
            </a:r>
            <a:endParaRPr lang="en-US" dirty="0"/>
          </a:p>
        </p:txBody>
      </p:sp>
      <p:sp>
        <p:nvSpPr>
          <p:cNvPr id="9" name="Text Placeholder 6">
            <a:extLst>
              <a:ext uri="{FF2B5EF4-FFF2-40B4-BE49-F238E27FC236}">
                <a16:creationId xmlns:a16="http://schemas.microsoft.com/office/drawing/2014/main" id="{611C27FD-60F3-4CEB-9D72-0677382FD66A}"/>
              </a:ext>
            </a:extLst>
          </p:cNvPr>
          <p:cNvSpPr>
            <a:spLocks noGrp="1"/>
          </p:cNvSpPr>
          <p:nvPr>
            <p:ph type="body" sz="quarter" idx="13" hasCustomPrompt="1"/>
          </p:nvPr>
        </p:nvSpPr>
        <p:spPr>
          <a:xfrm>
            <a:off x="9134475" y="5813001"/>
            <a:ext cx="2290763" cy="144000"/>
          </a:xfrm>
          <a:prstGeom prst="rect">
            <a:avLst/>
          </a:prstGeom>
        </p:spPr>
        <p:txBody>
          <a:bodyPr lIns="0" tIns="0" rIns="0" bIns="0" anchor="t" anchorCtr="0"/>
          <a:lstStyle>
            <a:lvl1pPr marL="0" marR="0" indent="0" algn="r" defTabSz="914400" rtl="0" eaLnBrk="1" fontAlgn="auto" latinLnBrk="0" hangingPunct="1">
              <a:lnSpc>
                <a:spcPts val="1300"/>
              </a:lnSpc>
              <a:spcBef>
                <a:spcPts val="0"/>
              </a:spcBef>
              <a:spcAft>
                <a:spcPts val="0"/>
              </a:spcAft>
              <a:buClrTx/>
              <a:buSzTx/>
              <a:buFontTx/>
              <a:buNone/>
              <a:tabLst/>
              <a:defRPr sz="1100" b="1">
                <a:solidFill>
                  <a:schemeClr val="bg1"/>
                </a:solidFill>
              </a:defRPr>
            </a:lvl1pPr>
          </a:lstStyle>
          <a:p>
            <a:pPr lvl="0"/>
            <a:r>
              <a:rPr lang="en-US" dirty="0" err="1"/>
              <a:t>Fotograf</a:t>
            </a:r>
            <a:r>
              <a:rPr lang="en-US" dirty="0"/>
              <a:t> </a:t>
            </a:r>
          </a:p>
        </p:txBody>
      </p:sp>
      <p:sp>
        <p:nvSpPr>
          <p:cNvPr id="10" name="Text Placeholder 6">
            <a:extLst>
              <a:ext uri="{FF2B5EF4-FFF2-40B4-BE49-F238E27FC236}">
                <a16:creationId xmlns:a16="http://schemas.microsoft.com/office/drawing/2014/main" id="{BA11379B-1A83-4916-8E6F-C3B25C5FB825}"/>
              </a:ext>
            </a:extLst>
          </p:cNvPr>
          <p:cNvSpPr>
            <a:spLocks noGrp="1"/>
          </p:cNvSpPr>
          <p:nvPr>
            <p:ph type="body" sz="quarter" idx="15" hasCustomPrompt="1"/>
          </p:nvPr>
        </p:nvSpPr>
        <p:spPr>
          <a:xfrm>
            <a:off x="9134475" y="5966577"/>
            <a:ext cx="2290763" cy="144000"/>
          </a:xfrm>
          <a:prstGeom prst="rect">
            <a:avLst/>
          </a:prstGeom>
        </p:spPr>
        <p:txBody>
          <a:bodyPr lIns="0" tIns="0" rIns="0" bIns="0" anchor="t" anchorCtr="0"/>
          <a:lstStyle>
            <a:lvl1pPr marL="0" marR="0" indent="0" algn="r" defTabSz="914400" rtl="0" eaLnBrk="1" fontAlgn="auto" latinLnBrk="0" hangingPunct="1">
              <a:lnSpc>
                <a:spcPts val="1300"/>
              </a:lnSpc>
              <a:spcBef>
                <a:spcPts val="0"/>
              </a:spcBef>
              <a:spcAft>
                <a:spcPts val="0"/>
              </a:spcAft>
              <a:buClrTx/>
              <a:buSzTx/>
              <a:buFontTx/>
              <a:buNone/>
              <a:tabLst/>
              <a:defRPr sz="1100" b="0">
                <a:solidFill>
                  <a:schemeClr val="bg1"/>
                </a:solidFill>
              </a:defRPr>
            </a:lvl1pPr>
          </a:lstStyle>
          <a:p>
            <a:pPr lvl="0"/>
            <a:r>
              <a:rPr lang="en-US" dirty="0" err="1"/>
              <a:t>Namn</a:t>
            </a:r>
            <a:r>
              <a:rPr lang="en-US" dirty="0"/>
              <a:t> </a:t>
            </a:r>
            <a:r>
              <a:rPr lang="en-US" dirty="0" err="1"/>
              <a:t>Efternamn</a:t>
            </a:r>
            <a:r>
              <a:rPr lang="en-US" dirty="0"/>
              <a:t> </a:t>
            </a:r>
          </a:p>
        </p:txBody>
      </p:sp>
    </p:spTree>
    <p:extLst>
      <p:ext uri="{BB962C8B-B14F-4D97-AF65-F5344CB8AC3E}">
        <p14:creationId xmlns:p14="http://schemas.microsoft.com/office/powerpoint/2010/main" val="70059797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ldsi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6800" y="5367399"/>
            <a:ext cx="1505715" cy="725425"/>
          </a:xfrm>
          <a:prstGeom prst="rect">
            <a:avLst/>
          </a:prstGeom>
        </p:spPr>
      </p:pic>
      <p:sp>
        <p:nvSpPr>
          <p:cNvPr id="6" name="Text Placeholder 6">
            <a:extLst>
              <a:ext uri="{FF2B5EF4-FFF2-40B4-BE49-F238E27FC236}">
                <a16:creationId xmlns:a16="http://schemas.microsoft.com/office/drawing/2014/main" id="{68542941-9C47-4EB3-B5AF-729CE57E3B41}"/>
              </a:ext>
            </a:extLst>
          </p:cNvPr>
          <p:cNvSpPr>
            <a:spLocks noGrp="1"/>
          </p:cNvSpPr>
          <p:nvPr>
            <p:ph type="body" sz="quarter" idx="13" hasCustomPrompt="1"/>
          </p:nvPr>
        </p:nvSpPr>
        <p:spPr>
          <a:xfrm>
            <a:off x="766800" y="765176"/>
            <a:ext cx="2290763" cy="144000"/>
          </a:xfrm>
          <a:prstGeom prst="rect">
            <a:avLst/>
          </a:prstGeom>
        </p:spPr>
        <p:txBody>
          <a:bodyPr lIns="0" tIns="0" rIns="0" bIns="0" anchor="t" anchorCtr="0"/>
          <a:lstStyle>
            <a:lvl1pPr marL="0" marR="0" indent="0" algn="l" defTabSz="914400" rtl="0" eaLnBrk="1" fontAlgn="auto" latinLnBrk="0" hangingPunct="1">
              <a:lnSpc>
                <a:spcPts val="1300"/>
              </a:lnSpc>
              <a:spcBef>
                <a:spcPts val="0"/>
              </a:spcBef>
              <a:spcAft>
                <a:spcPts val="0"/>
              </a:spcAft>
              <a:buClrTx/>
              <a:buSzTx/>
              <a:buFontTx/>
              <a:buNone/>
              <a:tabLst/>
              <a:defRPr sz="1100" b="1">
                <a:solidFill>
                  <a:srgbClr val="000000"/>
                </a:solidFill>
              </a:defRPr>
            </a:lvl1pPr>
          </a:lstStyle>
          <a:p>
            <a:pPr lvl="0"/>
            <a:r>
              <a:rPr lang="en-US" dirty="0" err="1"/>
              <a:t>Fotograf</a:t>
            </a:r>
            <a:r>
              <a:rPr lang="en-US" dirty="0"/>
              <a:t> </a:t>
            </a:r>
          </a:p>
        </p:txBody>
      </p:sp>
      <p:sp>
        <p:nvSpPr>
          <p:cNvPr id="10" name="Text Placeholder 6">
            <a:extLst>
              <a:ext uri="{FF2B5EF4-FFF2-40B4-BE49-F238E27FC236}">
                <a16:creationId xmlns:a16="http://schemas.microsoft.com/office/drawing/2014/main" id="{56B32142-54C3-490C-A6DD-3276AF969F9E}"/>
              </a:ext>
            </a:extLst>
          </p:cNvPr>
          <p:cNvSpPr>
            <a:spLocks noGrp="1"/>
          </p:cNvSpPr>
          <p:nvPr>
            <p:ph type="body" sz="quarter" idx="15" hasCustomPrompt="1"/>
          </p:nvPr>
        </p:nvSpPr>
        <p:spPr>
          <a:xfrm>
            <a:off x="766800" y="918752"/>
            <a:ext cx="2290763" cy="144000"/>
          </a:xfrm>
          <a:prstGeom prst="rect">
            <a:avLst/>
          </a:prstGeom>
        </p:spPr>
        <p:txBody>
          <a:bodyPr lIns="0" tIns="0" rIns="0" bIns="0" anchor="t" anchorCtr="0"/>
          <a:lstStyle>
            <a:lvl1pPr marL="0" marR="0" indent="0" algn="l" defTabSz="914400" rtl="0" eaLnBrk="1" fontAlgn="auto" latinLnBrk="0" hangingPunct="1">
              <a:lnSpc>
                <a:spcPts val="1300"/>
              </a:lnSpc>
              <a:spcBef>
                <a:spcPts val="0"/>
              </a:spcBef>
              <a:spcAft>
                <a:spcPts val="0"/>
              </a:spcAft>
              <a:buClrTx/>
              <a:buSzTx/>
              <a:buFontTx/>
              <a:buNone/>
              <a:tabLst/>
              <a:defRPr sz="1100" b="0">
                <a:solidFill>
                  <a:srgbClr val="000000"/>
                </a:solidFill>
              </a:defRPr>
            </a:lvl1pPr>
          </a:lstStyle>
          <a:p>
            <a:pPr lvl="0"/>
            <a:r>
              <a:rPr lang="en-US" dirty="0" err="1"/>
              <a:t>Namn</a:t>
            </a:r>
            <a:r>
              <a:rPr lang="en-US" dirty="0"/>
              <a:t> </a:t>
            </a:r>
            <a:r>
              <a:rPr lang="en-US" dirty="0" err="1"/>
              <a:t>Efternamn</a:t>
            </a:r>
            <a:r>
              <a:rPr lang="en-US" dirty="0"/>
              <a:t> </a:t>
            </a:r>
          </a:p>
        </p:txBody>
      </p:sp>
    </p:spTree>
    <p:extLst>
      <p:ext uri="{BB962C8B-B14F-4D97-AF65-F5344CB8AC3E}">
        <p14:creationId xmlns:p14="http://schemas.microsoft.com/office/powerpoint/2010/main" val="223307311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llustration (Mint / Mörkblå)">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848DA0E-51DA-4B44-B46E-0E4E9363FB5C}"/>
              </a:ext>
            </a:extLst>
          </p:cNvPr>
          <p:cNvSpPr>
            <a:spLocks noGrp="1"/>
          </p:cNvSpPr>
          <p:nvPr>
            <p:ph type="pic" sz="quarter" idx="10"/>
          </p:nvPr>
        </p:nvSpPr>
        <p:spPr>
          <a:xfrm>
            <a:off x="2914650" y="257175"/>
            <a:ext cx="6372225" cy="6362700"/>
          </a:xfrm>
          <a:prstGeom prst="rect">
            <a:avLst/>
          </a:prstGeom>
        </p:spPr>
        <p:txBody>
          <a:bodyPr/>
          <a:lstStyle>
            <a:lvl1pPr>
              <a:defRPr>
                <a:solidFill>
                  <a:schemeClr val="accent3"/>
                </a:solidFill>
              </a:defRPr>
            </a:lvl1pPr>
          </a:lstStyle>
          <a:p>
            <a:r>
              <a:rPr lang="sv-SE" smtClean="0"/>
              <a:t>Klicka på ikonen för att lägga till en bild</a:t>
            </a:r>
            <a:endParaRPr lang="sv-SE" dirty="0"/>
          </a:p>
        </p:txBody>
      </p:sp>
      <p:pic>
        <p:nvPicPr>
          <p:cNvPr id="3" name="Picture 2">
            <a:extLst>
              <a:ext uri="{FF2B5EF4-FFF2-40B4-BE49-F238E27FC236}">
                <a16:creationId xmlns:a16="http://schemas.microsoft.com/office/drawing/2014/main" id="{EFB481C4-0B3A-44D5-A3E1-95F4C6DD94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19523" y="5367399"/>
            <a:ext cx="1505715" cy="725425"/>
          </a:xfrm>
          <a:prstGeom prst="rect">
            <a:avLst/>
          </a:prstGeom>
        </p:spPr>
      </p:pic>
      <p:sp>
        <p:nvSpPr>
          <p:cNvPr id="9" name="TextBox 8">
            <a:extLst>
              <a:ext uri="{FF2B5EF4-FFF2-40B4-BE49-F238E27FC236}">
                <a16:creationId xmlns:a16="http://schemas.microsoft.com/office/drawing/2014/main" id="{51E3759B-A9E6-442B-9947-EC9E5596E368}"/>
              </a:ext>
            </a:extLst>
          </p:cNvPr>
          <p:cNvSpPr txBox="1"/>
          <p:nvPr userDrawn="1"/>
        </p:nvSpPr>
        <p:spPr>
          <a:xfrm>
            <a:off x="766763" y="5486089"/>
            <a:ext cx="3924507" cy="677108"/>
          </a:xfrm>
          <a:prstGeom prst="rect">
            <a:avLst/>
          </a:prstGeom>
          <a:noFill/>
        </p:spPr>
        <p:txBody>
          <a:bodyPr wrap="square" lIns="0" tIns="0" rIns="0" bIns="0" rtlCol="0">
            <a:spAutoFit/>
          </a:bodyPr>
          <a:lstStyle/>
          <a:p>
            <a:r>
              <a:rPr lang="sv-SE" sz="2200" dirty="0">
                <a:solidFill>
                  <a:schemeClr val="accent3"/>
                </a:solidFill>
              </a:rPr>
              <a:t>Läs mer på</a:t>
            </a:r>
          </a:p>
          <a:p>
            <a:r>
              <a:rPr lang="sv-SE" sz="2200" b="1" dirty="0">
                <a:solidFill>
                  <a:schemeClr val="accent3"/>
                </a:solidFill>
              </a:rPr>
              <a:t>www.bilda.nu</a:t>
            </a:r>
          </a:p>
        </p:txBody>
      </p:sp>
    </p:spTree>
    <p:extLst>
      <p:ext uri="{BB962C8B-B14F-4D97-AF65-F5344CB8AC3E}">
        <p14:creationId xmlns:p14="http://schemas.microsoft.com/office/powerpoint/2010/main" val="1256105123"/>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404895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640894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38963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546153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191336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02952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380338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588523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070808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3841537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082216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755056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645162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443152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67073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748781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7070833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7094303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819790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277857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152595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42941444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295936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140589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18379500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024520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804860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ubri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4905666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 och Tex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29748927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ast Text">
    <p:bg>
      <p:bgPr>
        <a:solidFill>
          <a:schemeClr val="tx2"/>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3966932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Tree>
    <p:extLst>
      <p:ext uri="{BB962C8B-B14F-4D97-AF65-F5344CB8AC3E}">
        <p14:creationId xmlns:p14="http://schemas.microsoft.com/office/powerpoint/2010/main" val="26045451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DBEB-35DB-4B32-9087-32B63BCAB6F6}"/>
              </a:ext>
            </a:extLst>
          </p:cNvPr>
          <p:cNvSpPr>
            <a:spLocks noGrp="1"/>
          </p:cNvSpPr>
          <p:nvPr>
            <p:ph type="title"/>
          </p:nvPr>
        </p:nvSpPr>
        <p:spPr/>
        <p:txBody>
          <a:bodyPr/>
          <a:lstStyle>
            <a:lvl1pPr>
              <a:defRPr b="1"/>
            </a:lvl1pPr>
          </a:lstStyle>
          <a:p>
            <a:r>
              <a:rPr lang="en-US" dirty="0"/>
              <a:t>Click to edit Master title style</a:t>
            </a:r>
            <a:endParaRPr lang="sv-SE" dirty="0"/>
          </a:p>
        </p:txBody>
      </p:sp>
      <p:sp>
        <p:nvSpPr>
          <p:cNvPr id="8" name="Text Placeholder 7">
            <a:extLst>
              <a:ext uri="{FF2B5EF4-FFF2-40B4-BE49-F238E27FC236}">
                <a16:creationId xmlns:a16="http://schemas.microsoft.com/office/drawing/2014/main" id="{DC0518C1-2013-42EA-A8C0-F98098C513F1}"/>
              </a:ext>
            </a:extLst>
          </p:cNvPr>
          <p:cNvSpPr>
            <a:spLocks noGrp="1"/>
          </p:cNvSpPr>
          <p:nvPr>
            <p:ph type="body" sz="quarter" idx="10"/>
          </p:nvPr>
        </p:nvSpPr>
        <p:spPr>
          <a:xfrm>
            <a:off x="766763" y="1916112"/>
            <a:ext cx="10658475" cy="3025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23575143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FD88B4-7A8C-4A14-B054-33CAC47DA458}"/>
              </a:ext>
            </a:extLst>
          </p:cNvPr>
          <p:cNvSpPr>
            <a:spLocks noGrp="1"/>
          </p:cNvSpPr>
          <p:nvPr>
            <p:ph type="body" sz="quarter" idx="10"/>
          </p:nvPr>
        </p:nvSpPr>
        <p:spPr>
          <a:xfrm>
            <a:off x="766763" y="765175"/>
            <a:ext cx="10658475" cy="38512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40897588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7.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5.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7.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5" Type="http://schemas.openxmlformats.org/officeDocument/2006/relationships/image" Target="../media/image8.png"/><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5" Type="http://schemas.openxmlformats.org/officeDocument/2006/relationships/image" Target="../media/image7.png"/><Relationship Id="rId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660582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713" r:id="rId3"/>
  </p:sldLayoutIdLst>
  <p:hf sldNum="0" hdr="0" ftr="0" dt="0"/>
  <p:txStyles>
    <p:titleStyle>
      <a:lvl1pPr algn="l" defTabSz="914400" rtl="0" eaLnBrk="1" latinLnBrk="0" hangingPunct="1">
        <a:lnSpc>
          <a:spcPts val="52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ts val="2600"/>
        </a:lnSpc>
        <a:spcBef>
          <a:spcPts val="0"/>
        </a:spcBef>
        <a:buFontTx/>
        <a:buNone/>
        <a:defRPr sz="2200" b="1" kern="1200">
          <a:solidFill>
            <a:schemeClr val="tx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139">
          <p15:clr>
            <a:srgbClr val="F26B43"/>
          </p15:clr>
        </p15:guide>
        <p15:guide id="6" orient="horz" pos="29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26332093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SzPct val="100000"/>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14256952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p:hf sldNum="0" hdr="0" ftr="0" dt="0"/>
  <p:txStyles>
    <p:titleStyle>
      <a:lvl1pPr algn="l" defTabSz="914400" rtl="0" eaLnBrk="1" latinLnBrk="0" hangingPunct="1">
        <a:lnSpc>
          <a:spcPts val="6800"/>
        </a:lnSpc>
        <a:spcBef>
          <a:spcPct val="0"/>
        </a:spcBef>
        <a:buNone/>
        <a:defRPr sz="6400" b="1" kern="1200">
          <a:solidFill>
            <a:schemeClr val="accent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33181535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191824479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Lst>
  <p:hf sldNum="0" hdr="0" ftr="0" dt="0"/>
  <p:txStyles>
    <p:titleStyle>
      <a:lvl1pPr algn="l" defTabSz="914400" rtl="0" eaLnBrk="1" latinLnBrk="0" hangingPunct="1">
        <a:lnSpc>
          <a:spcPts val="6800"/>
        </a:lnSpc>
        <a:spcBef>
          <a:spcPct val="0"/>
        </a:spcBef>
        <a:buNone/>
        <a:defRPr sz="6400" b="1" kern="1200">
          <a:solidFill>
            <a:schemeClr val="accent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50922299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99852177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Lst>
  <p:hf sldNum="0" hdr="0" ftr="0" dt="0"/>
  <p:txStyles>
    <p:titleStyle>
      <a:lvl1pPr algn="l" defTabSz="914400" rtl="0" eaLnBrk="1" latinLnBrk="0" hangingPunct="1">
        <a:lnSpc>
          <a:spcPts val="6800"/>
        </a:lnSpc>
        <a:spcBef>
          <a:spcPct val="0"/>
        </a:spcBef>
        <a:buNone/>
        <a:defRPr sz="6400" b="1" kern="1200">
          <a:solidFill>
            <a:schemeClr val="accent4"/>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4"/>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58601779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17510051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Lst>
  <p:hf sldNum="0" hdr="0" ftr="0" dt="0"/>
  <p:txStyles>
    <p:titleStyle>
      <a:lvl1pPr algn="l" defTabSz="914400" rtl="0" eaLnBrk="1" latinLnBrk="0" hangingPunct="1">
        <a:lnSpc>
          <a:spcPts val="6800"/>
        </a:lnSpc>
        <a:spcBef>
          <a:spcPct val="0"/>
        </a:spcBef>
        <a:buNone/>
        <a:defRPr sz="6400" b="1" kern="1200">
          <a:solidFill>
            <a:schemeClr val="accent3"/>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3"/>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410628854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hf sldNum="0" hdr="0" ftr="0" dt="0"/>
  <p:txStyles>
    <p:titleStyle>
      <a:lvl1pPr algn="l" defTabSz="914400" rtl="0" eaLnBrk="1" latinLnBrk="0" hangingPunct="1">
        <a:lnSpc>
          <a:spcPts val="6800"/>
        </a:lnSpc>
        <a:spcBef>
          <a:spcPct val="0"/>
        </a:spcBef>
        <a:buNone/>
        <a:defRPr sz="6400" b="1" kern="1200">
          <a:solidFill>
            <a:schemeClr val="tx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83951363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Lst>
  <p:hf sldNum="0" hdr="0" ftr="0" dt="0"/>
  <p:txStyles>
    <p:titleStyle>
      <a:lvl1pPr algn="l" defTabSz="914400" rtl="0" eaLnBrk="1" latinLnBrk="0" hangingPunct="1">
        <a:lnSpc>
          <a:spcPts val="6800"/>
        </a:lnSpc>
        <a:spcBef>
          <a:spcPct val="0"/>
        </a:spcBef>
        <a:buNone/>
        <a:defRPr sz="6400" b="1" kern="1200">
          <a:solidFill>
            <a:schemeClr val="accent2"/>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accent2"/>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8892B0-58F6-475E-BEEA-656D5D19178E}"/>
              </a:ext>
            </a:extLst>
          </p:cNvPr>
          <p:cNvSpPr>
            <a:spLocks noGrp="1"/>
          </p:cNvSpPr>
          <p:nvPr>
            <p:ph type="title"/>
          </p:nvPr>
        </p:nvSpPr>
        <p:spPr>
          <a:xfrm>
            <a:off x="767751" y="728663"/>
            <a:ext cx="10662249" cy="920756"/>
          </a:xfrm>
          <a:prstGeom prst="rect">
            <a:avLst/>
          </a:prstGeom>
        </p:spPr>
        <p:txBody>
          <a:bodyPr vert="horz" lIns="0" tIns="0" rIns="0" bIns="0" rtlCol="0" anchor="t" anchorCtr="0">
            <a:no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C7CDF1E-9B6B-44F2-A156-E61087D18ED0}"/>
              </a:ext>
            </a:extLst>
          </p:cNvPr>
          <p:cNvSpPr>
            <a:spLocks noGrp="1"/>
          </p:cNvSpPr>
          <p:nvPr>
            <p:ph type="body" idx="1"/>
          </p:nvPr>
        </p:nvSpPr>
        <p:spPr>
          <a:xfrm>
            <a:off x="766763" y="1916114"/>
            <a:ext cx="10663237" cy="3025774"/>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13" name="Picture 12">
            <a:extLst>
              <a:ext uri="{FF2B5EF4-FFF2-40B4-BE49-F238E27FC236}">
                <a16:creationId xmlns:a16="http://schemas.microsoft.com/office/drawing/2014/main" id="{1C6D4A27-D234-4580-B932-380D9B395D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9522" y="5367400"/>
            <a:ext cx="1505715" cy="725425"/>
          </a:xfrm>
          <a:prstGeom prst="rect">
            <a:avLst/>
          </a:prstGeom>
        </p:spPr>
      </p:pic>
    </p:spTree>
    <p:extLst>
      <p:ext uri="{BB962C8B-B14F-4D97-AF65-F5344CB8AC3E}">
        <p14:creationId xmlns:p14="http://schemas.microsoft.com/office/powerpoint/2010/main" val="284609776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Lst>
  <p:hf sldNum="0" hdr="0" ftr="0" dt="0"/>
  <p:txStyles>
    <p:titleStyle>
      <a:lvl1pPr algn="l" defTabSz="914400" rtl="0" eaLnBrk="1" latinLnBrk="0" hangingPunct="1">
        <a:lnSpc>
          <a:spcPts val="6800"/>
        </a:lnSpc>
        <a:spcBef>
          <a:spcPct val="0"/>
        </a:spcBef>
        <a:buNone/>
        <a:defRPr sz="6400" b="1" kern="1200">
          <a:solidFill>
            <a:schemeClr val="tx1"/>
          </a:solidFill>
          <a:latin typeface="+mj-lt"/>
          <a:ea typeface="+mj-ea"/>
          <a:cs typeface="+mj-cs"/>
        </a:defRPr>
      </a:lvl1pPr>
    </p:titleStyle>
    <p:bodyStyle>
      <a:lvl1pPr marL="0" indent="0" algn="l" defTabSz="914400" rtl="0" eaLnBrk="1" latinLnBrk="0" hangingPunct="1">
        <a:lnSpc>
          <a:spcPts val="3350"/>
        </a:lnSpc>
        <a:spcBef>
          <a:spcPts val="0"/>
        </a:spcBef>
        <a:buFontTx/>
        <a:buNone/>
        <a:defRPr sz="2950" b="1" kern="1200">
          <a:solidFill>
            <a:schemeClr val="tx1"/>
          </a:solidFill>
          <a:latin typeface="+mn-lt"/>
          <a:ea typeface="+mn-ea"/>
          <a:cs typeface="+mn-cs"/>
        </a:defRPr>
      </a:lvl1pPr>
      <a:lvl2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2pPr>
      <a:lvl3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3pPr>
      <a:lvl4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4pPr>
      <a:lvl5pPr marL="270000" indent="-270000" algn="l" defTabSz="914400" rtl="0" eaLnBrk="1" latinLnBrk="0" hangingPunct="1">
        <a:lnSpc>
          <a:spcPts val="3350"/>
        </a:lnSpc>
        <a:spcBef>
          <a:spcPts val="0"/>
        </a:spcBef>
        <a:buFont typeface="Calibri" panose="020F0502020204030204" pitchFamily="34" charset="0"/>
        <a:buChar char="•"/>
        <a:defRPr sz="295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82">
          <p15:clr>
            <a:srgbClr val="F26B43"/>
          </p15:clr>
        </p15:guide>
        <p15:guide id="2" orient="horz" pos="3838">
          <p15:clr>
            <a:srgbClr val="F26B43"/>
          </p15:clr>
        </p15:guide>
        <p15:guide id="3" pos="483">
          <p15:clr>
            <a:srgbClr val="F26B43"/>
          </p15:clr>
        </p15:guide>
        <p15:guide id="4" pos="7197">
          <p15:clr>
            <a:srgbClr val="F26B43"/>
          </p15:clr>
        </p15:guide>
        <p15:guide id="5" orient="horz" pos="1207">
          <p15:clr>
            <a:srgbClr val="F26B43"/>
          </p15:clr>
        </p15:guide>
        <p15:guide id="6" orient="horz" pos="311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9.xml"/><Relationship Id="rId1" Type="http://schemas.openxmlformats.org/officeDocument/2006/relationships/video" Target="https://player.vimeo.com/video/182664826?title=0&amp;byline=0&amp;portrait=0" TargetMode="External"/><Relationship Id="rId5" Type="http://schemas.openxmlformats.org/officeDocument/2006/relationships/hyperlink" Target="https://vimeo.com/182664826"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26" Type="http://schemas.openxmlformats.org/officeDocument/2006/relationships/image" Target="../media/image38.png"/><Relationship Id="rId3" Type="http://schemas.openxmlformats.org/officeDocument/2006/relationships/image" Target="../media/image15.png"/><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5" Type="http://schemas.openxmlformats.org/officeDocument/2006/relationships/image" Target="../media/image37.png"/><Relationship Id="rId2" Type="http://schemas.openxmlformats.org/officeDocument/2006/relationships/notesSlide" Target="../notesSlides/notesSlide5.xml"/><Relationship Id="rId16" Type="http://schemas.openxmlformats.org/officeDocument/2006/relationships/image" Target="../media/image28.png"/><Relationship Id="rId20" Type="http://schemas.openxmlformats.org/officeDocument/2006/relationships/image" Target="../media/image32.png"/><Relationship Id="rId29" Type="http://schemas.openxmlformats.org/officeDocument/2006/relationships/image" Target="../media/image41.png"/><Relationship Id="rId1" Type="http://schemas.openxmlformats.org/officeDocument/2006/relationships/slideLayout" Target="../slideLayouts/slideLayout29.xml"/><Relationship Id="rId6" Type="http://schemas.openxmlformats.org/officeDocument/2006/relationships/image" Target="../media/image18.png"/><Relationship Id="rId11" Type="http://schemas.openxmlformats.org/officeDocument/2006/relationships/image" Target="../media/image23.png"/><Relationship Id="rId24" Type="http://schemas.openxmlformats.org/officeDocument/2006/relationships/image" Target="../media/image36.png"/><Relationship Id="rId32" Type="http://schemas.openxmlformats.org/officeDocument/2006/relationships/image" Target="../media/image44.png"/><Relationship Id="rId5" Type="http://schemas.openxmlformats.org/officeDocument/2006/relationships/image" Target="../media/image17.png"/><Relationship Id="rId15" Type="http://schemas.openxmlformats.org/officeDocument/2006/relationships/image" Target="../media/image27.png"/><Relationship Id="rId23" Type="http://schemas.openxmlformats.org/officeDocument/2006/relationships/image" Target="../media/image35.png"/><Relationship Id="rId28" Type="http://schemas.openxmlformats.org/officeDocument/2006/relationships/image" Target="../media/image40.png"/><Relationship Id="rId10" Type="http://schemas.openxmlformats.org/officeDocument/2006/relationships/image" Target="../media/image22.png"/><Relationship Id="rId19" Type="http://schemas.openxmlformats.org/officeDocument/2006/relationships/image" Target="../media/image31.png"/><Relationship Id="rId31" Type="http://schemas.openxmlformats.org/officeDocument/2006/relationships/image" Target="../media/image43.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image" Target="../media/image4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err="1" smtClean="0"/>
              <a:t>Iyin</a:t>
            </a:r>
            <a:r>
              <a:rPr lang="sv-SE" dirty="0" smtClean="0"/>
              <a:t> </a:t>
            </a:r>
            <a:r>
              <a:rPr lang="sv-SE" dirty="0" err="1" smtClean="0"/>
              <a:t>Onaeko</a:t>
            </a:r>
            <a:endParaRPr lang="sv-SE" dirty="0"/>
          </a:p>
        </p:txBody>
      </p:sp>
      <p:sp>
        <p:nvSpPr>
          <p:cNvPr id="5" name="Platshållare för text 1"/>
          <p:cNvSpPr txBox="1">
            <a:spLocks/>
          </p:cNvSpPr>
          <p:nvPr/>
        </p:nvSpPr>
        <p:spPr>
          <a:xfrm>
            <a:off x="336456" y="0"/>
            <a:ext cx="6843712" cy="2011198"/>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sv-SE" sz="4000" dirty="0" smtClean="0">
                <a:latin typeface="+mj-lt"/>
              </a:rPr>
              <a:t>Välkommen!</a:t>
            </a:r>
          </a:p>
          <a:p>
            <a:pPr>
              <a:lnSpc>
                <a:spcPct val="100000"/>
              </a:lnSpc>
            </a:pPr>
            <a:r>
              <a:rPr lang="sv-SE" sz="4000" dirty="0" smtClean="0">
                <a:latin typeface="+mj-lt"/>
              </a:rPr>
              <a:t>Tema 4: Familj</a:t>
            </a:r>
            <a:endParaRPr lang="sv-SE" sz="4000" dirty="0">
              <a:latin typeface="+mj-lt"/>
            </a:endParaRPr>
          </a:p>
        </p:txBody>
      </p:sp>
    </p:spTree>
    <p:extLst>
      <p:ext uri="{BB962C8B-B14F-4D97-AF65-F5344CB8AC3E}">
        <p14:creationId xmlns:p14="http://schemas.microsoft.com/office/powerpoint/2010/main" val="18302342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4: Förberedelser</a:t>
            </a:r>
            <a:endParaRPr lang="sv-SE" sz="4000" dirty="0"/>
          </a:p>
        </p:txBody>
      </p:sp>
      <p:sp>
        <p:nvSpPr>
          <p:cNvPr id="3" name="Platshållare för text 2"/>
          <p:cNvSpPr>
            <a:spLocks noGrp="1"/>
          </p:cNvSpPr>
          <p:nvPr>
            <p:ph type="body" sz="quarter" idx="10"/>
          </p:nvPr>
        </p:nvSpPr>
        <p:spPr/>
        <p:txBody>
          <a:bodyPr/>
          <a:lstStyle/>
          <a:p>
            <a:r>
              <a:rPr lang="sv-SE" sz="2400" dirty="0" smtClean="0"/>
              <a:t>Inför vår träff idag behöver vi:</a:t>
            </a:r>
          </a:p>
          <a:p>
            <a:endParaRPr lang="sv-SE" sz="2400" dirty="0"/>
          </a:p>
          <a:p>
            <a:pPr marL="457200" lvl="0" indent="-457200">
              <a:buFont typeface="Arial" panose="020B0604020202020204" pitchFamily="34" charset="0"/>
              <a:buChar char="•"/>
            </a:pPr>
            <a:r>
              <a:rPr lang="sv-SE" sz="2400" b="0" dirty="0" smtClean="0"/>
              <a:t>Ha med papper och penna</a:t>
            </a:r>
            <a:endParaRPr lang="sv-SE" sz="2400" dirty="0"/>
          </a:p>
          <a:p>
            <a:pPr marL="457200" lvl="0" indent="-457200">
              <a:buFont typeface="Arial" panose="020B0604020202020204" pitchFamily="34" charset="0"/>
              <a:buChar char="•"/>
            </a:pPr>
            <a:r>
              <a:rPr lang="sv-SE" sz="2400" b="0" dirty="0" smtClean="0"/>
              <a:t>Ha svarat på veckans utmaning</a:t>
            </a:r>
          </a:p>
        </p:txBody>
      </p:sp>
    </p:spTree>
    <p:extLst>
      <p:ext uri="{BB962C8B-B14F-4D97-AF65-F5344CB8AC3E}">
        <p14:creationId xmlns:p14="http://schemas.microsoft.com/office/powerpoint/2010/main" val="36878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26"/>
          <p:cNvSpPr>
            <a:spLocks noGrp="1"/>
          </p:cNvSpPr>
          <p:nvPr>
            <p:ph type="title"/>
          </p:nvPr>
        </p:nvSpPr>
        <p:spPr>
          <a:xfrm>
            <a:off x="767751" y="728663"/>
            <a:ext cx="10662249" cy="920756"/>
          </a:xfrm>
        </p:spPr>
        <p:txBody>
          <a:bodyPr/>
          <a:lstStyle/>
          <a:p>
            <a:r>
              <a:rPr lang="sv-SE" sz="4000" dirty="0" smtClean="0"/>
              <a:t>Tema 4: Incheckning</a:t>
            </a:r>
            <a:endParaRPr lang="sv-SE" sz="4000" dirty="0"/>
          </a:p>
        </p:txBody>
      </p:sp>
      <p:sp>
        <p:nvSpPr>
          <p:cNvPr id="5" name="Google Shape;66;p15"/>
          <p:cNvSpPr/>
          <p:nvPr/>
        </p:nvSpPr>
        <p:spPr>
          <a:xfrm>
            <a:off x="2816060" y="29691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67;p15"/>
          <p:cNvSpPr/>
          <p:nvPr/>
        </p:nvSpPr>
        <p:spPr>
          <a:xfrm>
            <a:off x="3854435" y="217520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8;p15"/>
          <p:cNvSpPr/>
          <p:nvPr/>
        </p:nvSpPr>
        <p:spPr>
          <a:xfrm>
            <a:off x="5013535" y="169780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9;p15"/>
          <p:cNvSpPr/>
          <p:nvPr/>
        </p:nvSpPr>
        <p:spPr>
          <a:xfrm>
            <a:off x="6172648" y="19105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70;p15"/>
          <p:cNvSpPr/>
          <p:nvPr/>
        </p:nvSpPr>
        <p:spPr>
          <a:xfrm>
            <a:off x="7263210" y="24882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71;p15"/>
          <p:cNvSpPr/>
          <p:nvPr/>
        </p:nvSpPr>
        <p:spPr>
          <a:xfrm>
            <a:off x="7263210" y="47956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2;p15"/>
          <p:cNvSpPr/>
          <p:nvPr/>
        </p:nvSpPr>
        <p:spPr>
          <a:xfrm>
            <a:off x="8082385" y="3615657"/>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3;p15"/>
          <p:cNvSpPr/>
          <p:nvPr/>
        </p:nvSpPr>
        <p:spPr>
          <a:xfrm>
            <a:off x="2404660" y="43193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4;p15"/>
          <p:cNvSpPr/>
          <p:nvPr/>
        </p:nvSpPr>
        <p:spPr>
          <a:xfrm>
            <a:off x="3454535" y="49947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5;p15"/>
          <p:cNvSpPr/>
          <p:nvPr/>
        </p:nvSpPr>
        <p:spPr>
          <a:xfrm>
            <a:off x="4668335" y="544778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76;p15"/>
          <p:cNvSpPr/>
          <p:nvPr/>
        </p:nvSpPr>
        <p:spPr>
          <a:xfrm>
            <a:off x="6046323" y="5247932"/>
            <a:ext cx="859500" cy="940200"/>
          </a:xfrm>
          <a:prstGeom prst="heart">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77;p15"/>
          <p:cNvSpPr txBox="1"/>
          <p:nvPr/>
        </p:nvSpPr>
        <p:spPr>
          <a:xfrm>
            <a:off x="3750585" y="31154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17" name="Google Shape;78;p15"/>
          <p:cNvSpPr txBox="1"/>
          <p:nvPr/>
        </p:nvSpPr>
        <p:spPr>
          <a:xfrm>
            <a:off x="2685860" y="38650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dirty="0"/>
              <a:t>Namn</a:t>
            </a:r>
            <a:endParaRPr dirty="0"/>
          </a:p>
        </p:txBody>
      </p:sp>
      <p:sp>
        <p:nvSpPr>
          <p:cNvPr id="18" name="Google Shape;79;p15"/>
          <p:cNvSpPr txBox="1"/>
          <p:nvPr/>
        </p:nvSpPr>
        <p:spPr>
          <a:xfrm>
            <a:off x="2274460" y="51678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19" name="Google Shape;80;p15"/>
          <p:cNvSpPr txBox="1"/>
          <p:nvPr/>
        </p:nvSpPr>
        <p:spPr>
          <a:xfrm>
            <a:off x="3324335" y="59349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0" name="Google Shape;81;p15"/>
          <p:cNvSpPr txBox="1"/>
          <p:nvPr/>
        </p:nvSpPr>
        <p:spPr>
          <a:xfrm>
            <a:off x="4538135" y="63149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1" name="Google Shape;82;p15"/>
          <p:cNvSpPr txBox="1"/>
          <p:nvPr/>
        </p:nvSpPr>
        <p:spPr>
          <a:xfrm>
            <a:off x="5916110" y="618813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2" name="Google Shape;83;p15"/>
          <p:cNvSpPr txBox="1"/>
          <p:nvPr/>
        </p:nvSpPr>
        <p:spPr>
          <a:xfrm>
            <a:off x="7133010" y="5735882"/>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3" name="Google Shape;84;p15"/>
          <p:cNvSpPr txBox="1"/>
          <p:nvPr/>
        </p:nvSpPr>
        <p:spPr>
          <a:xfrm>
            <a:off x="7952185" y="45688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4" name="Google Shape;85;p15"/>
          <p:cNvSpPr txBox="1"/>
          <p:nvPr/>
        </p:nvSpPr>
        <p:spPr>
          <a:xfrm>
            <a:off x="7133010" y="342845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dirty="0"/>
              <a:t>Namn</a:t>
            </a:r>
            <a:endParaRPr dirty="0"/>
          </a:p>
        </p:txBody>
      </p:sp>
      <p:sp>
        <p:nvSpPr>
          <p:cNvPr id="25" name="Google Shape;86;p15"/>
          <p:cNvSpPr txBox="1"/>
          <p:nvPr/>
        </p:nvSpPr>
        <p:spPr>
          <a:xfrm>
            <a:off x="6042448" y="285075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
        <p:nvSpPr>
          <p:cNvPr id="26" name="Google Shape;87;p15"/>
          <p:cNvSpPr txBox="1"/>
          <p:nvPr/>
        </p:nvSpPr>
        <p:spPr>
          <a:xfrm>
            <a:off x="4883335" y="2638007"/>
            <a:ext cx="1119900" cy="4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
              <a:t>Namn</a:t>
            </a:r>
            <a:endParaRPr/>
          </a:p>
        </p:txBody>
      </p:sp>
    </p:spTree>
    <p:extLst>
      <p:ext uri="{BB962C8B-B14F-4D97-AF65-F5344CB8AC3E}">
        <p14:creationId xmlns:p14="http://schemas.microsoft.com/office/powerpoint/2010/main" val="4033309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a:spLocks noGrp="1"/>
          </p:cNvSpPr>
          <p:nvPr>
            <p:ph type="title"/>
          </p:nvPr>
        </p:nvSpPr>
        <p:spPr>
          <a:xfrm>
            <a:off x="767751" y="728663"/>
            <a:ext cx="10662249" cy="920756"/>
          </a:xfrm>
        </p:spPr>
        <p:txBody>
          <a:bodyPr/>
          <a:lstStyle/>
          <a:p>
            <a:r>
              <a:rPr lang="sv-SE" sz="4000" dirty="0" smtClean="0"/>
              <a:t>Tema 4: Dagens agenda</a:t>
            </a:r>
            <a:endParaRPr lang="sv-SE" sz="4000" dirty="0"/>
          </a:p>
        </p:txBody>
      </p:sp>
      <p:sp>
        <p:nvSpPr>
          <p:cNvPr id="5" name="Platshållare för text 2"/>
          <p:cNvSpPr>
            <a:spLocks noGrp="1"/>
          </p:cNvSpPr>
          <p:nvPr>
            <p:ph type="body" sz="quarter" idx="10"/>
          </p:nvPr>
        </p:nvSpPr>
        <p:spPr>
          <a:xfrm>
            <a:off x="766763" y="1916112"/>
            <a:ext cx="10658475" cy="3025776"/>
          </a:xfrm>
        </p:spPr>
        <p:txBody>
          <a:bodyPr numCol="2"/>
          <a:lstStyle/>
          <a:p>
            <a:r>
              <a:rPr lang="sv-SE" sz="2400" dirty="0"/>
              <a:t>Idag ska vi göra följande:</a:t>
            </a:r>
          </a:p>
          <a:p>
            <a:endParaRPr lang="sv-SE" sz="2400" b="0" dirty="0"/>
          </a:p>
          <a:p>
            <a:r>
              <a:rPr lang="sv-SE" sz="2400" b="0" dirty="0"/>
              <a:t>☑️ Förberedelser</a:t>
            </a:r>
          </a:p>
          <a:p>
            <a:r>
              <a:rPr lang="sv-SE" sz="2400" b="0" dirty="0"/>
              <a:t>💬 </a:t>
            </a:r>
            <a:r>
              <a:rPr lang="sv-SE" sz="2400" b="0" dirty="0" smtClean="0"/>
              <a:t>Incheckning</a:t>
            </a:r>
            <a:endParaRPr lang="sv-SE" sz="2400" b="0" dirty="0"/>
          </a:p>
          <a:p>
            <a:r>
              <a:rPr lang="sv-SE" sz="2400" b="0" dirty="0"/>
              <a:t>🎧 Dagens </a:t>
            </a:r>
            <a:r>
              <a:rPr lang="sv-SE" sz="2400" b="0" dirty="0" smtClean="0"/>
              <a:t>agenda</a:t>
            </a:r>
            <a:endParaRPr lang="sv-SE" sz="2400" b="0" dirty="0"/>
          </a:p>
          <a:p>
            <a:r>
              <a:rPr lang="sv-SE" sz="2400" b="0" dirty="0"/>
              <a:t>💬 </a:t>
            </a:r>
            <a:r>
              <a:rPr lang="sv-SE" sz="2400" b="0" dirty="0" smtClean="0"/>
              <a:t>Veckans utmaning</a:t>
            </a:r>
            <a:r>
              <a:rPr lang="sv-SE" sz="2400" b="0" dirty="0" smtClean="0"/>
              <a:t> </a:t>
            </a:r>
            <a:endParaRPr lang="sv-SE" sz="2400" b="0" dirty="0"/>
          </a:p>
          <a:p>
            <a:r>
              <a:rPr lang="sv-SE" sz="2400" b="0" dirty="0"/>
              <a:t>🎧 </a:t>
            </a:r>
            <a:r>
              <a:rPr lang="sv-SE" sz="2400" b="0" dirty="0" smtClean="0"/>
              <a:t>Film</a:t>
            </a:r>
            <a:endParaRPr lang="sv-SE" sz="2400" b="0" dirty="0"/>
          </a:p>
          <a:p>
            <a:r>
              <a:rPr lang="sv-SE" sz="2400" b="0" dirty="0"/>
              <a:t>💬 </a:t>
            </a:r>
            <a:r>
              <a:rPr lang="sv-SE" sz="2400" b="0" dirty="0" smtClean="0"/>
              <a:t>Ordlista</a:t>
            </a:r>
            <a:endParaRPr lang="sv-SE" sz="2400" b="0" dirty="0"/>
          </a:p>
          <a:p>
            <a:endParaRPr lang="sv-SE" sz="2400" b="0" dirty="0"/>
          </a:p>
          <a:p>
            <a:endParaRPr lang="sv-SE" sz="2400" b="0" dirty="0"/>
          </a:p>
          <a:p>
            <a:endParaRPr lang="sv-SE" sz="2400" b="0" dirty="0"/>
          </a:p>
          <a:p>
            <a:r>
              <a:rPr lang="sv-SE" sz="2400" b="0" dirty="0" smtClean="0"/>
              <a:t>☕ </a:t>
            </a:r>
            <a:r>
              <a:rPr lang="sv-SE" sz="2400" b="0" dirty="0" smtClean="0"/>
              <a:t>Paus</a:t>
            </a:r>
            <a:endParaRPr lang="sv-SE" sz="2400" b="0" dirty="0"/>
          </a:p>
          <a:p>
            <a:r>
              <a:rPr lang="sv-SE" sz="2400" b="0" dirty="0"/>
              <a:t>✎ </a:t>
            </a:r>
            <a:r>
              <a:rPr lang="sv-SE" sz="2400" b="0" dirty="0" smtClean="0"/>
              <a:t>Övning &amp; Reflektion</a:t>
            </a:r>
            <a:endParaRPr lang="sv-SE" sz="2400" b="0" dirty="0"/>
          </a:p>
          <a:p>
            <a:r>
              <a:rPr lang="sv-SE" sz="2400" b="0" dirty="0"/>
              <a:t>☕ </a:t>
            </a:r>
            <a:r>
              <a:rPr lang="sv-SE" sz="2400" b="0" dirty="0" smtClean="0"/>
              <a:t>Paus</a:t>
            </a:r>
            <a:endParaRPr lang="sv-SE" sz="2400" b="0" dirty="0"/>
          </a:p>
          <a:p>
            <a:r>
              <a:rPr lang="sv-SE" sz="2400" b="0" dirty="0"/>
              <a:t>✎ </a:t>
            </a:r>
            <a:r>
              <a:rPr lang="sv-SE" sz="2400" b="0" dirty="0" smtClean="0"/>
              <a:t>Övning &amp; </a:t>
            </a:r>
            <a:r>
              <a:rPr lang="sv-SE" sz="2400" b="0" dirty="0" smtClean="0"/>
              <a:t>Reflektion</a:t>
            </a:r>
            <a:endParaRPr lang="sv-SE" sz="2400" b="0" dirty="0"/>
          </a:p>
          <a:p>
            <a:r>
              <a:rPr lang="sv-SE" sz="2400" b="0" dirty="0"/>
              <a:t>🎧 Nästa </a:t>
            </a:r>
            <a:r>
              <a:rPr lang="sv-SE" sz="2400" b="0" dirty="0" smtClean="0"/>
              <a:t>gång </a:t>
            </a:r>
            <a:endParaRPr lang="sv-SE" sz="2400" b="0" dirty="0"/>
          </a:p>
          <a:p>
            <a:r>
              <a:rPr lang="sv-SE" sz="2400" b="0" dirty="0"/>
              <a:t>💬 </a:t>
            </a:r>
            <a:r>
              <a:rPr lang="sv-SE" sz="2400" b="0" dirty="0" smtClean="0"/>
              <a:t>Utcheckning</a:t>
            </a:r>
            <a:endParaRPr lang="sv-SE" sz="2400" b="0" dirty="0"/>
          </a:p>
          <a:p>
            <a:endParaRPr lang="sv-SE" sz="2400" dirty="0"/>
          </a:p>
        </p:txBody>
      </p:sp>
    </p:spTree>
    <p:extLst>
      <p:ext uri="{BB962C8B-B14F-4D97-AF65-F5344CB8AC3E}">
        <p14:creationId xmlns:p14="http://schemas.microsoft.com/office/powerpoint/2010/main" val="39286875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4: Introduktion</a:t>
            </a:r>
            <a:endParaRPr lang="sv-SE" sz="4000" dirty="0"/>
          </a:p>
        </p:txBody>
      </p:sp>
      <p:sp>
        <p:nvSpPr>
          <p:cNvPr id="3" name="Platshållare för text 2"/>
          <p:cNvSpPr>
            <a:spLocks noGrp="1"/>
          </p:cNvSpPr>
          <p:nvPr>
            <p:ph type="body" sz="quarter" idx="10"/>
          </p:nvPr>
        </p:nvSpPr>
        <p:spPr/>
        <p:txBody>
          <a:bodyPr/>
          <a:lstStyle/>
          <a:p>
            <a:r>
              <a:rPr lang="sv-SE" sz="2400" dirty="0" smtClean="0"/>
              <a:t>Om temat Familj:</a:t>
            </a:r>
          </a:p>
          <a:p>
            <a:endParaRPr lang="sv-SE" sz="2400" b="0" dirty="0" smtClean="0"/>
          </a:p>
          <a:p>
            <a:r>
              <a:rPr lang="sv-SE" sz="2400" b="0" dirty="0" smtClean="0"/>
              <a:t>En </a:t>
            </a:r>
            <a:r>
              <a:rPr lang="sv-SE" sz="2400" b="0" dirty="0"/>
              <a:t>familj i Sverige kan se ut på olika sätt. När vi i Sverige refererar till familjen, är det </a:t>
            </a:r>
            <a:r>
              <a:rPr lang="sv-SE" sz="2400" b="0" dirty="0" smtClean="0"/>
              <a:t>kärnfamiljen</a:t>
            </a:r>
            <a:r>
              <a:rPr lang="sv-SE" sz="2400" b="0" dirty="0"/>
              <a:t>, den lilla gruppen vi tänker på, inte kusiner, mostrar och fastrar som i många andra kulturer. </a:t>
            </a:r>
            <a:r>
              <a:rPr lang="sv-SE" sz="2400" b="0" dirty="0" smtClean="0"/>
              <a:t>Hur vi refererar till familj ser olika ut i olika länder och kulturer.</a:t>
            </a:r>
            <a:endParaRPr lang="sv-SE" sz="2400" b="0" dirty="0"/>
          </a:p>
        </p:txBody>
      </p:sp>
    </p:spTree>
    <p:extLst>
      <p:ext uri="{BB962C8B-B14F-4D97-AF65-F5344CB8AC3E}">
        <p14:creationId xmlns:p14="http://schemas.microsoft.com/office/powerpoint/2010/main" val="213159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Glenn Carstens Peters</a:t>
            </a:r>
            <a:endParaRPr lang="sv-SE" dirty="0"/>
          </a:p>
        </p:txBody>
      </p:sp>
      <p:sp>
        <p:nvSpPr>
          <p:cNvPr id="5" name="Platshållare för text 1"/>
          <p:cNvSpPr>
            <a:spLocks noGrp="1"/>
          </p:cNvSpPr>
          <p:nvPr>
            <p:ph type="body" sz="quarter" idx="11"/>
          </p:nvPr>
        </p:nvSpPr>
        <p:spPr>
          <a:xfrm>
            <a:off x="712975" y="183363"/>
            <a:ext cx="6843712" cy="1476374"/>
          </a:xfrm>
        </p:spPr>
        <p:txBody>
          <a:bodyPr/>
          <a:lstStyle/>
          <a:p>
            <a:r>
              <a:rPr lang="sv-SE" sz="4000" dirty="0" smtClean="0">
                <a:latin typeface="+mj-lt"/>
              </a:rPr>
              <a:t>Veckans utmaning</a:t>
            </a:r>
            <a:endParaRPr lang="sv-SE" sz="4000" dirty="0">
              <a:latin typeface="+mj-lt"/>
            </a:endParaRPr>
          </a:p>
        </p:txBody>
      </p:sp>
    </p:spTree>
    <p:extLst>
      <p:ext uri="{BB962C8B-B14F-4D97-AF65-F5344CB8AC3E}">
        <p14:creationId xmlns:p14="http://schemas.microsoft.com/office/powerpoint/2010/main" val="3470091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0024" y="158508"/>
            <a:ext cx="10662249" cy="920756"/>
          </a:xfrm>
        </p:spPr>
        <p:txBody>
          <a:bodyPr/>
          <a:lstStyle/>
          <a:p>
            <a:r>
              <a:rPr lang="sv-SE" sz="4000" dirty="0" smtClean="0"/>
              <a:t>Tema 4: Film, familj</a:t>
            </a:r>
            <a:endParaRPr lang="sv-SE" sz="4000" dirty="0"/>
          </a:p>
        </p:txBody>
      </p:sp>
      <p:pic>
        <p:nvPicPr>
          <p:cNvPr id="4" name="182664826"/>
          <p:cNvPicPr>
            <a:picLocks noRot="1" noChangeAspect="1"/>
          </p:cNvPicPr>
          <p:nvPr>
            <a:videoFile r:link="rId1"/>
          </p:nvPr>
        </p:nvPicPr>
        <p:blipFill>
          <a:blip r:embed="rId4"/>
          <a:stretch>
            <a:fillRect/>
          </a:stretch>
        </p:blipFill>
        <p:spPr>
          <a:xfrm>
            <a:off x="1764253" y="1037798"/>
            <a:ext cx="8233186" cy="4631794"/>
          </a:xfrm>
          <a:prstGeom prst="rect">
            <a:avLst/>
          </a:prstGeom>
        </p:spPr>
      </p:pic>
      <p:sp>
        <p:nvSpPr>
          <p:cNvPr id="6" name="Platshållare för text 2"/>
          <p:cNvSpPr>
            <a:spLocks noGrp="1"/>
          </p:cNvSpPr>
          <p:nvPr>
            <p:ph type="body" sz="quarter" idx="10"/>
          </p:nvPr>
        </p:nvSpPr>
        <p:spPr>
          <a:xfrm>
            <a:off x="4868609" y="5756590"/>
            <a:ext cx="2460531" cy="461328"/>
          </a:xfrm>
        </p:spPr>
        <p:txBody>
          <a:bodyPr/>
          <a:lstStyle/>
          <a:p>
            <a:r>
              <a:rPr lang="sv-SE" dirty="0" smtClean="0">
                <a:hlinkClick r:id="rId5"/>
              </a:rPr>
              <a:t>Länk till filmen</a:t>
            </a:r>
            <a:endParaRPr lang="sv-SE" dirty="0"/>
          </a:p>
        </p:txBody>
      </p:sp>
    </p:spTree>
    <p:extLst>
      <p:ext uri="{BB962C8B-B14F-4D97-AF65-F5344CB8AC3E}">
        <p14:creationId xmlns:p14="http://schemas.microsoft.com/office/powerpoint/2010/main" val="27278428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4: Ordlista, familj</a:t>
            </a:r>
            <a:endParaRPr lang="sv-SE" sz="4000" dirty="0"/>
          </a:p>
        </p:txBody>
      </p:sp>
      <p:graphicFrame>
        <p:nvGraphicFramePr>
          <p:cNvPr id="6" name="Google Shape;124;p20"/>
          <p:cNvGraphicFramePr/>
          <p:nvPr>
            <p:extLst>
              <p:ext uri="{D42A27DB-BD31-4B8C-83A1-F6EECF244321}">
                <p14:modId xmlns:p14="http://schemas.microsoft.com/office/powerpoint/2010/main" val="653710890"/>
              </p:ext>
            </p:extLst>
          </p:nvPr>
        </p:nvGraphicFramePr>
        <p:xfrm>
          <a:off x="2479375" y="1649419"/>
          <a:ext cx="7239000" cy="4560720"/>
        </p:xfrm>
        <a:graphic>
          <a:graphicData uri="http://schemas.openxmlformats.org/drawingml/2006/table">
            <a:tbl>
              <a:tblPr>
                <a:noFill/>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387800">
                <a:tc>
                  <a:txBody>
                    <a:bodyPr/>
                    <a:lstStyle/>
                    <a:p>
                      <a:pPr marL="0" lvl="0" indent="0" algn="l" rtl="0">
                        <a:spcBef>
                          <a:spcPts val="0"/>
                        </a:spcBef>
                        <a:spcAft>
                          <a:spcPts val="0"/>
                        </a:spcAft>
                        <a:buNone/>
                      </a:pPr>
                      <a:r>
                        <a:rPr lang="sv" b="1" dirty="0">
                          <a:solidFill>
                            <a:schemeClr val="tx1"/>
                          </a:solidFill>
                        </a:rPr>
                        <a:t>ORD</a:t>
                      </a:r>
                      <a:endParaRPr b="1" dirty="0">
                        <a:solidFill>
                          <a:schemeClr val="tx1"/>
                        </a:solidFill>
                      </a:endParaRPr>
                    </a:p>
                  </a:txBody>
                  <a:tcPr marL="91425" marR="91425" marT="91425" marB="91425"/>
                </a:tc>
                <a:tc>
                  <a:txBody>
                    <a:bodyPr/>
                    <a:lstStyle/>
                    <a:p>
                      <a:pPr marL="0" lvl="0" indent="0" algn="l" rtl="0">
                        <a:spcBef>
                          <a:spcPts val="0"/>
                        </a:spcBef>
                        <a:spcAft>
                          <a:spcPts val="0"/>
                        </a:spcAft>
                        <a:buNone/>
                      </a:pPr>
                      <a:r>
                        <a:rPr lang="sv" b="1">
                          <a:solidFill>
                            <a:schemeClr val="tx1"/>
                          </a:solidFill>
                        </a:rPr>
                        <a:t>Betyder</a:t>
                      </a:r>
                      <a:endParaRPr b="1">
                        <a:solidFill>
                          <a:schemeClr val="tx1"/>
                        </a:solidFill>
                      </a:endParaRPr>
                    </a:p>
                  </a:txBody>
                  <a:tcPr marL="91425" marR="91425" marT="91425" marB="91425"/>
                </a:tc>
                <a:tc>
                  <a:txBody>
                    <a:bodyPr/>
                    <a:lstStyle/>
                    <a:p>
                      <a:pPr marL="0" lvl="0" indent="0" algn="l" rtl="0">
                        <a:spcBef>
                          <a:spcPts val="0"/>
                        </a:spcBef>
                        <a:spcAft>
                          <a:spcPts val="0"/>
                        </a:spcAft>
                        <a:buNone/>
                      </a:pPr>
                      <a:r>
                        <a:rPr lang="sv" b="1">
                          <a:solidFill>
                            <a:schemeClr val="tx1"/>
                          </a:solidFill>
                        </a:rPr>
                        <a:t>ORD</a:t>
                      </a:r>
                      <a:endParaRPr b="1">
                        <a:solidFill>
                          <a:schemeClr val="tx1"/>
                        </a:solidFill>
                      </a:endParaRPr>
                    </a:p>
                  </a:txBody>
                  <a:tcPr marL="91425" marR="91425" marT="91425" marB="91425"/>
                </a:tc>
                <a:tc>
                  <a:txBody>
                    <a:bodyPr/>
                    <a:lstStyle/>
                    <a:p>
                      <a:pPr marL="0" lvl="0" indent="0" algn="l" rtl="0">
                        <a:spcBef>
                          <a:spcPts val="0"/>
                        </a:spcBef>
                        <a:spcAft>
                          <a:spcPts val="0"/>
                        </a:spcAft>
                        <a:buNone/>
                      </a:pPr>
                      <a:r>
                        <a:rPr lang="sv" b="1">
                          <a:solidFill>
                            <a:schemeClr val="tx1"/>
                          </a:solidFill>
                        </a:rPr>
                        <a:t>Betyder</a:t>
                      </a:r>
                      <a:endParaRPr b="1">
                        <a:solidFill>
                          <a:schemeClr val="tx1"/>
                        </a:solidFill>
                      </a:endParaRPr>
                    </a:p>
                  </a:txBody>
                  <a:tcPr marL="91425" marR="91425" marT="91425" marB="91425"/>
                </a:tc>
                <a:extLst>
                  <a:ext uri="{0D108BD9-81ED-4DB2-BD59-A6C34878D82A}">
                    <a16:rowId xmlns:a16="http://schemas.microsoft.com/office/drawing/2014/main" val="10000"/>
                  </a:ext>
                </a:extLst>
              </a:tr>
              <a:tr h="4103550">
                <a:tc>
                  <a:txBody>
                    <a:bodyPr/>
                    <a:lstStyle/>
                    <a:p>
                      <a:pPr marL="0" lvl="0" indent="0" algn="l" rtl="0">
                        <a:spcBef>
                          <a:spcPts val="0"/>
                        </a:spcBef>
                        <a:spcAft>
                          <a:spcPts val="0"/>
                        </a:spcAft>
                        <a:buNone/>
                      </a:pPr>
                      <a:endParaRPr dirty="0">
                        <a:solidFill>
                          <a:schemeClr val="tx1"/>
                        </a:solidFill>
                      </a:endParaRPr>
                    </a:p>
                  </a:txBody>
                  <a:tcPr marL="91425" marR="91425" marT="91425" marB="91425"/>
                </a:tc>
                <a:tc>
                  <a:txBody>
                    <a:bodyPr/>
                    <a:lstStyle/>
                    <a:p>
                      <a:pPr marL="0" lvl="0" indent="0" algn="l" rtl="0">
                        <a:spcBef>
                          <a:spcPts val="0"/>
                        </a:spcBef>
                        <a:spcAft>
                          <a:spcPts val="0"/>
                        </a:spcAft>
                        <a:buNone/>
                      </a:pPr>
                      <a:endParaRPr dirty="0">
                        <a:solidFill>
                          <a:schemeClr val="tx1"/>
                        </a:solidFill>
                      </a:endParaRPr>
                    </a:p>
                  </a:txBody>
                  <a:tcPr marL="91425" marR="91425" marT="91425" marB="91425"/>
                </a:tc>
                <a:tc>
                  <a:txBody>
                    <a:bodyPr/>
                    <a:lstStyle/>
                    <a:p>
                      <a:pPr marL="0" lvl="0" indent="0" algn="l" rtl="0">
                        <a:spcBef>
                          <a:spcPts val="0"/>
                        </a:spcBef>
                        <a:spcAft>
                          <a:spcPts val="0"/>
                        </a:spcAft>
                        <a:buNone/>
                      </a:pPr>
                      <a:endParaRPr>
                        <a:solidFill>
                          <a:schemeClr val="tx1"/>
                        </a:solidFill>
                      </a:endParaRPr>
                    </a:p>
                  </a:txBody>
                  <a:tcPr marL="91425" marR="91425" marT="91425" marB="91425"/>
                </a:tc>
                <a:tc>
                  <a:txBody>
                    <a:bodyPr/>
                    <a:lstStyle/>
                    <a:p>
                      <a:pPr marL="0" lvl="0" indent="0" algn="l" rtl="0">
                        <a:spcBef>
                          <a:spcPts val="0"/>
                        </a:spcBef>
                        <a:spcAft>
                          <a:spcPts val="0"/>
                        </a:spcAft>
                        <a:buNone/>
                      </a:pPr>
                      <a:endParaRPr dirty="0">
                        <a:solidFill>
                          <a:schemeClr val="tx1"/>
                        </a:solidFill>
                      </a:endParaRPr>
                    </a:p>
                  </a:txBody>
                  <a:tcPr marL="91425" marR="91425" marT="91425" marB="91425"/>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121794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1000" b="-61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err="1" smtClean="0"/>
              <a:t>Kobby</a:t>
            </a:r>
            <a:r>
              <a:rPr lang="sv-SE" dirty="0" smtClean="0"/>
              <a:t> </a:t>
            </a:r>
            <a:r>
              <a:rPr lang="sv-SE" dirty="0" err="1" smtClean="0"/>
              <a:t>Mendez</a:t>
            </a:r>
            <a:endParaRPr lang="sv-SE" dirty="0"/>
          </a:p>
        </p:txBody>
      </p:sp>
      <p:sp>
        <p:nvSpPr>
          <p:cNvPr id="5" name="Platshållare för text 1"/>
          <p:cNvSpPr txBox="1">
            <a:spLocks/>
          </p:cNvSpPr>
          <p:nvPr/>
        </p:nvSpPr>
        <p:spPr>
          <a:xfrm>
            <a:off x="863582" y="527607"/>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dirty="0" smtClean="0">
                <a:latin typeface="+mj-lt"/>
              </a:rPr>
              <a:t>PAUS!</a:t>
            </a:r>
            <a:endParaRPr lang="sv-SE" sz="4000" dirty="0">
              <a:latin typeface="+mj-lt"/>
            </a:endParaRPr>
          </a:p>
        </p:txBody>
      </p:sp>
    </p:spTree>
    <p:extLst>
      <p:ext uri="{BB962C8B-B14F-4D97-AF65-F5344CB8AC3E}">
        <p14:creationId xmlns:p14="http://schemas.microsoft.com/office/powerpoint/2010/main" val="2479272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4: Övning &amp; Reflektion</a:t>
            </a:r>
            <a:endParaRPr lang="sv-SE" sz="4000" dirty="0"/>
          </a:p>
        </p:txBody>
      </p:sp>
      <p:sp>
        <p:nvSpPr>
          <p:cNvPr id="3" name="Platshållare för text 2"/>
          <p:cNvSpPr>
            <a:spLocks noGrp="1"/>
          </p:cNvSpPr>
          <p:nvPr>
            <p:ph type="body" sz="quarter" idx="10"/>
          </p:nvPr>
        </p:nvSpPr>
        <p:spPr/>
        <p:txBody>
          <a:bodyPr/>
          <a:lstStyle/>
          <a:p>
            <a:r>
              <a:rPr lang="sv-SE" sz="2400" dirty="0" smtClean="0"/>
              <a:t>Frågeställningar att reflektera och samtala kring:</a:t>
            </a:r>
          </a:p>
          <a:p>
            <a:endParaRPr lang="sv-SE" sz="2400" dirty="0"/>
          </a:p>
          <a:p>
            <a:pPr marL="457200" indent="-457200">
              <a:buFont typeface="Arial" panose="020B0604020202020204" pitchFamily="34" charset="0"/>
              <a:buChar char="•"/>
            </a:pPr>
            <a:r>
              <a:rPr lang="sv-SE" sz="2400" b="0" dirty="0"/>
              <a:t>Det berättas i filmen om skilsmässa. Är det tillåtet/vanligt i </a:t>
            </a:r>
            <a:r>
              <a:rPr lang="sv-SE" sz="2400" b="0" dirty="0" smtClean="0"/>
              <a:t>ditt hemland?</a:t>
            </a:r>
          </a:p>
          <a:p>
            <a:pPr marL="457200" indent="-457200">
              <a:buFont typeface="Arial" panose="020B0604020202020204" pitchFamily="34" charset="0"/>
              <a:buChar char="•"/>
            </a:pPr>
            <a:r>
              <a:rPr lang="sv-SE" sz="2400" b="0" dirty="0" smtClean="0"/>
              <a:t>När </a:t>
            </a:r>
            <a:r>
              <a:rPr lang="sv-SE" sz="2400" b="0" dirty="0"/>
              <a:t>man skiljer sig i Sverige och har barn får man oftast ”delad vårdnad” som det berättas om i filmen. Vad innebär </a:t>
            </a:r>
            <a:r>
              <a:rPr lang="sv-SE" sz="2400" b="0" dirty="0" smtClean="0"/>
              <a:t>det?</a:t>
            </a:r>
          </a:p>
          <a:p>
            <a:pPr marL="457200" indent="-457200">
              <a:buFont typeface="Arial" panose="020B0604020202020204" pitchFamily="34" charset="0"/>
              <a:buChar char="•"/>
            </a:pPr>
            <a:r>
              <a:rPr lang="sv-SE" sz="2400" b="0" dirty="0" smtClean="0"/>
              <a:t>Hur </a:t>
            </a:r>
            <a:r>
              <a:rPr lang="sv-SE" sz="2400" b="0" dirty="0"/>
              <a:t>fungerar det i </a:t>
            </a:r>
            <a:r>
              <a:rPr lang="sv-SE" sz="2400" b="0" dirty="0" smtClean="0"/>
              <a:t>ditt hemland vid </a:t>
            </a:r>
            <a:r>
              <a:rPr lang="sv-SE" sz="2400" b="0" dirty="0"/>
              <a:t>skilsmässa</a:t>
            </a:r>
            <a:r>
              <a:rPr lang="sv-SE" sz="2400" b="0" dirty="0" smtClean="0"/>
              <a:t>?</a:t>
            </a:r>
            <a:endParaRPr lang="sv-SE" sz="2400" b="0" dirty="0"/>
          </a:p>
        </p:txBody>
      </p:sp>
    </p:spTree>
    <p:extLst>
      <p:ext uri="{BB962C8B-B14F-4D97-AF65-F5344CB8AC3E}">
        <p14:creationId xmlns:p14="http://schemas.microsoft.com/office/powerpoint/2010/main" val="422057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err="1" smtClean="0"/>
              <a:t>Nasim</a:t>
            </a:r>
            <a:r>
              <a:rPr lang="sv-SE" dirty="0" smtClean="0"/>
              <a:t> </a:t>
            </a:r>
            <a:r>
              <a:rPr lang="sv-SE" dirty="0" err="1" smtClean="0"/>
              <a:t>Keshmiri</a:t>
            </a:r>
            <a:endParaRPr lang="sv-SE" dirty="0"/>
          </a:p>
        </p:txBody>
      </p:sp>
      <p:sp>
        <p:nvSpPr>
          <p:cNvPr id="5" name="Platshållare för text 1"/>
          <p:cNvSpPr txBox="1">
            <a:spLocks/>
          </p:cNvSpPr>
          <p:nvPr/>
        </p:nvSpPr>
        <p:spPr>
          <a:xfrm>
            <a:off x="863582" y="527607"/>
            <a:ext cx="6843712" cy="1476374"/>
          </a:xfrm>
          <a:prstGeom prst="rect">
            <a:avLst/>
          </a:prstGeom>
        </p:spPr>
        <p:txBody>
          <a:bodyPr lIns="0" tIns="0" rIns="0" bIns="0" anchor="b" anchorCtr="0"/>
          <a:lstStyle>
            <a:lvl1pPr marL="0" marR="0" indent="0" algn="l" defTabSz="914400" rtl="0" eaLnBrk="1" fontAlgn="auto" latinLnBrk="0" hangingPunct="1">
              <a:lnSpc>
                <a:spcPts val="3350"/>
              </a:lnSpc>
              <a:spcBef>
                <a:spcPts val="0"/>
              </a:spcBef>
              <a:spcAft>
                <a:spcPts val="0"/>
              </a:spcAft>
              <a:buClrTx/>
              <a:buSzTx/>
              <a:buFontTx/>
              <a:buNone/>
              <a:tabLst/>
              <a:defRPr sz="2950" b="1" kern="1200">
                <a:solidFill>
                  <a:schemeClr val="bg1"/>
                </a:solidFill>
                <a:latin typeface="+mn-lt"/>
                <a:ea typeface="+mn-ea"/>
                <a:cs typeface="+mn-cs"/>
              </a:defRPr>
            </a:lvl1pPr>
            <a:lvl2pPr marL="180000" indent="-180000" algn="l" defTabSz="914400" rtl="0" eaLnBrk="1" latinLnBrk="0" hangingPunct="1">
              <a:lnSpc>
                <a:spcPts val="2600"/>
              </a:lnSpc>
              <a:spcBef>
                <a:spcPts val="2600"/>
              </a:spcBef>
              <a:buFont typeface="Arial" panose="020B0604020202020204" pitchFamily="34" charset="0"/>
              <a:buChar char="•"/>
              <a:defRPr sz="2200" b="1" kern="1200">
                <a:solidFill>
                  <a:schemeClr val="tx1"/>
                </a:solidFill>
                <a:latin typeface="+mn-lt"/>
                <a:ea typeface="+mn-ea"/>
                <a:cs typeface="+mn-cs"/>
              </a:defRPr>
            </a:lvl2pPr>
            <a:lvl3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3pPr>
            <a:lvl4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4pPr>
            <a:lvl5pPr marL="180000" indent="-180000" algn="l" defTabSz="914400" rtl="0" eaLnBrk="1" latinLnBrk="0" hangingPunct="1">
              <a:lnSpc>
                <a:spcPts val="2600"/>
              </a:lnSpc>
              <a:spcBef>
                <a:spcPts val="0"/>
              </a:spcBef>
              <a:buFont typeface="Arial" panose="020B0604020202020204" pitchFamily="34" charset="0"/>
              <a:buChar char="•"/>
              <a:defRPr sz="2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4000" dirty="0" smtClean="0">
                <a:latin typeface="+mj-lt"/>
              </a:rPr>
              <a:t>PAUS!</a:t>
            </a:r>
            <a:endParaRPr lang="sv-SE" sz="4000" dirty="0">
              <a:latin typeface="+mj-lt"/>
            </a:endParaRPr>
          </a:p>
        </p:txBody>
      </p:sp>
    </p:spTree>
    <p:extLst>
      <p:ext uri="{BB962C8B-B14F-4D97-AF65-F5344CB8AC3E}">
        <p14:creationId xmlns:p14="http://schemas.microsoft.com/office/powerpoint/2010/main" val="29832944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84914" y="167363"/>
            <a:ext cx="10662249" cy="920756"/>
          </a:xfrm>
        </p:spPr>
        <p:txBody>
          <a:bodyPr/>
          <a:lstStyle/>
          <a:p>
            <a:r>
              <a:rPr lang="sv-SE" sz="4000" dirty="0" smtClean="0"/>
              <a:t>Tema 4: Övning &amp; Reflektion</a:t>
            </a:r>
            <a:endParaRPr lang="sv-SE" sz="4000" dirty="0"/>
          </a:p>
        </p:txBody>
      </p:sp>
      <p:sp>
        <p:nvSpPr>
          <p:cNvPr id="4" name="Rectangle 94"/>
          <p:cNvSpPr>
            <a:spLocks noChangeArrowheads="1"/>
          </p:cNvSpPr>
          <p:nvPr/>
        </p:nvSpPr>
        <p:spPr bwMode="auto">
          <a:xfrm>
            <a:off x="2648174" y="164941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grpSp>
        <p:nvGrpSpPr>
          <p:cNvPr id="5" name="Group 1"/>
          <p:cNvGrpSpPr>
            <a:grpSpLocks/>
          </p:cNvGrpSpPr>
          <p:nvPr/>
        </p:nvGrpSpPr>
        <p:grpSpPr bwMode="auto">
          <a:xfrm>
            <a:off x="2935602" y="1065006"/>
            <a:ext cx="5497332" cy="5497330"/>
            <a:chOff x="0" y="0"/>
            <a:chExt cx="9638" cy="9638"/>
          </a:xfrm>
        </p:grpSpPr>
        <p:pic>
          <p:nvPicPr>
            <p:cNvPr id="3165" name="Picture 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7" y="947"/>
              <a:ext cx="1067" cy="1045"/>
            </a:xfrm>
            <a:prstGeom prst="rect">
              <a:avLst/>
            </a:prstGeom>
            <a:noFill/>
            <a:extLst>
              <a:ext uri="{909E8E84-426E-40DD-AFC4-6F175D3DCCD1}">
                <a14:hiddenFill xmlns:a14="http://schemas.microsoft.com/office/drawing/2010/main">
                  <a:solidFill>
                    <a:srgbClr val="FFFFFF"/>
                  </a:solidFill>
                </a14:hiddenFill>
              </a:ext>
            </a:extLst>
          </p:spPr>
        </p:pic>
        <p:pic>
          <p:nvPicPr>
            <p:cNvPr id="3164" name="Picture 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1" y="2718"/>
              <a:ext cx="726" cy="1033"/>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91"/>
            <p:cNvSpPr>
              <a:spLocks/>
            </p:cNvSpPr>
            <p:nvPr/>
          </p:nvSpPr>
          <p:spPr bwMode="auto">
            <a:xfrm>
              <a:off x="942" y="3144"/>
              <a:ext cx="418" cy="366"/>
            </a:xfrm>
            <a:custGeom>
              <a:avLst/>
              <a:gdLst>
                <a:gd name="T0" fmla="+- 0 1065 943"/>
                <a:gd name="T1" fmla="*/ T0 w 418"/>
                <a:gd name="T2" fmla="+- 0 3144 3144"/>
                <a:gd name="T3" fmla="*/ 3144 h 366"/>
                <a:gd name="T4" fmla="+- 0 1018 943"/>
                <a:gd name="T5" fmla="*/ T4 w 418"/>
                <a:gd name="T6" fmla="+- 0 3154 3144"/>
                <a:gd name="T7" fmla="*/ 3154 h 366"/>
                <a:gd name="T8" fmla="+- 0 981 943"/>
                <a:gd name="T9" fmla="*/ T8 w 418"/>
                <a:gd name="T10" fmla="+- 0 3184 3144"/>
                <a:gd name="T11" fmla="*/ 3184 h 366"/>
                <a:gd name="T12" fmla="+- 0 954 943"/>
                <a:gd name="T13" fmla="*/ T12 w 418"/>
                <a:gd name="T14" fmla="+- 0 3236 3144"/>
                <a:gd name="T15" fmla="*/ 3236 h 366"/>
                <a:gd name="T16" fmla="+- 0 954 943"/>
                <a:gd name="T17" fmla="*/ T16 w 418"/>
                <a:gd name="T18" fmla="+- 0 3237 3144"/>
                <a:gd name="T19" fmla="*/ 3237 h 366"/>
                <a:gd name="T20" fmla="+- 0 943 943"/>
                <a:gd name="T21" fmla="*/ T20 w 418"/>
                <a:gd name="T22" fmla="+- 0 3294 3144"/>
                <a:gd name="T23" fmla="*/ 3294 h 366"/>
                <a:gd name="T24" fmla="+- 0 953 943"/>
                <a:gd name="T25" fmla="*/ T24 w 418"/>
                <a:gd name="T26" fmla="+- 0 3342 3144"/>
                <a:gd name="T27" fmla="*/ 3342 h 366"/>
                <a:gd name="T28" fmla="+- 0 984 943"/>
                <a:gd name="T29" fmla="*/ T28 w 418"/>
                <a:gd name="T30" fmla="+- 0 3379 3144"/>
                <a:gd name="T31" fmla="*/ 3379 h 366"/>
                <a:gd name="T32" fmla="+- 0 1035 943"/>
                <a:gd name="T33" fmla="*/ T32 w 418"/>
                <a:gd name="T34" fmla="+- 0 3406 3144"/>
                <a:gd name="T35" fmla="*/ 3406 h 366"/>
                <a:gd name="T36" fmla="+- 0 1214 943"/>
                <a:gd name="T37" fmla="*/ T36 w 418"/>
                <a:gd name="T38" fmla="+- 0 3496 3144"/>
                <a:gd name="T39" fmla="*/ 3496 h 366"/>
                <a:gd name="T40" fmla="+- 0 1250 943"/>
                <a:gd name="T41" fmla="*/ T40 w 418"/>
                <a:gd name="T42" fmla="+- 0 3509 3144"/>
                <a:gd name="T43" fmla="*/ 3509 h 366"/>
                <a:gd name="T44" fmla="+- 0 1259 943"/>
                <a:gd name="T45" fmla="*/ T44 w 418"/>
                <a:gd name="T46" fmla="+- 0 3510 3144"/>
                <a:gd name="T47" fmla="*/ 3510 h 366"/>
                <a:gd name="T48" fmla="+- 0 1267 943"/>
                <a:gd name="T49" fmla="*/ T48 w 418"/>
                <a:gd name="T50" fmla="+- 0 3487 3144"/>
                <a:gd name="T51" fmla="*/ 3487 h 366"/>
                <a:gd name="T52" fmla="+- 0 1259 943"/>
                <a:gd name="T53" fmla="*/ T52 w 418"/>
                <a:gd name="T54" fmla="+- 0 3481 3144"/>
                <a:gd name="T55" fmla="*/ 3481 h 366"/>
                <a:gd name="T56" fmla="+- 0 1236 943"/>
                <a:gd name="T57" fmla="*/ T56 w 418"/>
                <a:gd name="T58" fmla="+- 0 3473 3144"/>
                <a:gd name="T59" fmla="*/ 3473 h 366"/>
                <a:gd name="T60" fmla="+- 0 1242 943"/>
                <a:gd name="T61" fmla="*/ T60 w 418"/>
                <a:gd name="T62" fmla="+- 0 3457 3144"/>
                <a:gd name="T63" fmla="*/ 3457 h 366"/>
                <a:gd name="T64" fmla="+- 0 1137 943"/>
                <a:gd name="T65" fmla="*/ T64 w 418"/>
                <a:gd name="T66" fmla="+- 0 3404 3144"/>
                <a:gd name="T67" fmla="*/ 3404 h 366"/>
                <a:gd name="T68" fmla="+- 0 1043 943"/>
                <a:gd name="T69" fmla="*/ T68 w 418"/>
                <a:gd name="T70" fmla="+- 0 3364 3144"/>
                <a:gd name="T71" fmla="*/ 3364 h 366"/>
                <a:gd name="T72" fmla="+- 0 1013 943"/>
                <a:gd name="T73" fmla="*/ T72 w 418"/>
                <a:gd name="T74" fmla="+- 0 3347 3144"/>
                <a:gd name="T75" fmla="*/ 3347 h 366"/>
                <a:gd name="T76" fmla="+- 0 1001 943"/>
                <a:gd name="T77" fmla="*/ T76 w 418"/>
                <a:gd name="T78" fmla="+- 0 3325 3144"/>
                <a:gd name="T79" fmla="*/ 3325 h 366"/>
                <a:gd name="T80" fmla="+- 0 1004 943"/>
                <a:gd name="T81" fmla="*/ T80 w 418"/>
                <a:gd name="T82" fmla="+- 0 3296 3144"/>
                <a:gd name="T83" fmla="*/ 3296 h 366"/>
                <a:gd name="T84" fmla="+- 0 1015 943"/>
                <a:gd name="T85" fmla="*/ T84 w 418"/>
                <a:gd name="T86" fmla="+- 0 3259 3144"/>
                <a:gd name="T87" fmla="*/ 3259 h 366"/>
                <a:gd name="T88" fmla="+- 0 1018 943"/>
                <a:gd name="T89" fmla="*/ T88 w 418"/>
                <a:gd name="T90" fmla="+- 0 3259 3144"/>
                <a:gd name="T91" fmla="*/ 3259 h 366"/>
                <a:gd name="T92" fmla="+- 0 1031 943"/>
                <a:gd name="T93" fmla="*/ T92 w 418"/>
                <a:gd name="T94" fmla="+- 0 3222 3144"/>
                <a:gd name="T95" fmla="*/ 3222 h 366"/>
                <a:gd name="T96" fmla="+- 0 1046 943"/>
                <a:gd name="T97" fmla="*/ T96 w 418"/>
                <a:gd name="T98" fmla="+- 0 3197 3144"/>
                <a:gd name="T99" fmla="*/ 3197 h 366"/>
                <a:gd name="T100" fmla="+- 0 1068 943"/>
                <a:gd name="T101" fmla="*/ T100 w 418"/>
                <a:gd name="T102" fmla="+- 0 3187 3144"/>
                <a:gd name="T103" fmla="*/ 3187 h 366"/>
                <a:gd name="T104" fmla="+- 0 1291 943"/>
                <a:gd name="T105" fmla="*/ T104 w 418"/>
                <a:gd name="T106" fmla="+- 0 3187 3144"/>
                <a:gd name="T107" fmla="*/ 3187 h 366"/>
                <a:gd name="T108" fmla="+- 0 1122 943"/>
                <a:gd name="T109" fmla="*/ T108 w 418"/>
                <a:gd name="T110" fmla="+- 0 3156 3144"/>
                <a:gd name="T111" fmla="*/ 3156 h 366"/>
                <a:gd name="T112" fmla="+- 0 1065 943"/>
                <a:gd name="T113" fmla="*/ T112 w 418"/>
                <a:gd name="T114" fmla="+- 0 3144 3144"/>
                <a:gd name="T115" fmla="*/ 3144 h 366"/>
                <a:gd name="T116" fmla="+- 0 1018 943"/>
                <a:gd name="T117" fmla="*/ T116 w 418"/>
                <a:gd name="T118" fmla="+- 0 3259 3144"/>
                <a:gd name="T119" fmla="*/ 3259 h 366"/>
                <a:gd name="T120" fmla="+- 0 1015 943"/>
                <a:gd name="T121" fmla="*/ T120 w 418"/>
                <a:gd name="T122" fmla="+- 0 3259 3144"/>
                <a:gd name="T123" fmla="*/ 3259 h 366"/>
                <a:gd name="T124" fmla="+- 0 1018 943"/>
                <a:gd name="T125" fmla="*/ T124 w 418"/>
                <a:gd name="T126" fmla="+- 0 3259 3144"/>
                <a:gd name="T127" fmla="*/ 3259 h 366"/>
                <a:gd name="T128" fmla="+- 0 1018 943"/>
                <a:gd name="T129" fmla="*/ T128 w 418"/>
                <a:gd name="T130" fmla="+- 0 3259 3144"/>
                <a:gd name="T131" fmla="*/ 3259 h 366"/>
                <a:gd name="T132" fmla="+- 0 1349 943"/>
                <a:gd name="T133" fmla="*/ T132 w 418"/>
                <a:gd name="T134" fmla="+- 0 3243 3144"/>
                <a:gd name="T135" fmla="*/ 3243 h 366"/>
                <a:gd name="T136" fmla="+- 0 1316 943"/>
                <a:gd name="T137" fmla="*/ T136 w 418"/>
                <a:gd name="T138" fmla="+- 0 3243 3144"/>
                <a:gd name="T139" fmla="*/ 3243 h 366"/>
                <a:gd name="T140" fmla="+- 0 1339 943"/>
                <a:gd name="T141" fmla="*/ T140 w 418"/>
                <a:gd name="T142" fmla="+- 0 3251 3144"/>
                <a:gd name="T143" fmla="*/ 3251 h 366"/>
                <a:gd name="T144" fmla="+- 0 1349 943"/>
                <a:gd name="T145" fmla="*/ T144 w 418"/>
                <a:gd name="T146" fmla="+- 0 3243 3144"/>
                <a:gd name="T147" fmla="*/ 3243 h 366"/>
                <a:gd name="T148" fmla="+- 0 1291 943"/>
                <a:gd name="T149" fmla="*/ T148 w 418"/>
                <a:gd name="T150" fmla="+- 0 3187 3144"/>
                <a:gd name="T151" fmla="*/ 3187 h 366"/>
                <a:gd name="T152" fmla="+- 0 1068 943"/>
                <a:gd name="T153" fmla="*/ T152 w 418"/>
                <a:gd name="T154" fmla="+- 0 3187 3144"/>
                <a:gd name="T155" fmla="*/ 3187 h 366"/>
                <a:gd name="T156" fmla="+- 0 1101 943"/>
                <a:gd name="T157" fmla="*/ T156 w 418"/>
                <a:gd name="T158" fmla="+- 0 3193 3144"/>
                <a:gd name="T159" fmla="*/ 3193 h 366"/>
                <a:gd name="T160" fmla="+- 0 1314 943"/>
                <a:gd name="T161" fmla="*/ T160 w 418"/>
                <a:gd name="T162" fmla="+- 0 3248 3144"/>
                <a:gd name="T163" fmla="*/ 3248 h 366"/>
                <a:gd name="T164" fmla="+- 0 1316 943"/>
                <a:gd name="T165" fmla="*/ T164 w 418"/>
                <a:gd name="T166" fmla="+- 0 3243 3144"/>
                <a:gd name="T167" fmla="*/ 3243 h 366"/>
                <a:gd name="T168" fmla="+- 0 1349 943"/>
                <a:gd name="T169" fmla="*/ T168 w 418"/>
                <a:gd name="T170" fmla="+- 0 3243 3144"/>
                <a:gd name="T171" fmla="*/ 3243 h 366"/>
                <a:gd name="T172" fmla="+- 0 1352 943"/>
                <a:gd name="T173" fmla="*/ T172 w 418"/>
                <a:gd name="T174" fmla="+- 0 3240 3144"/>
                <a:gd name="T175" fmla="*/ 3240 h 366"/>
                <a:gd name="T176" fmla="+- 0 1360 943"/>
                <a:gd name="T177" fmla="*/ T176 w 418"/>
                <a:gd name="T178" fmla="+- 0 3218 3144"/>
                <a:gd name="T179" fmla="*/ 3218 h 366"/>
                <a:gd name="T180" fmla="+- 0 1356 943"/>
                <a:gd name="T181" fmla="*/ T180 w 418"/>
                <a:gd name="T182" fmla="+- 0 3201 3144"/>
                <a:gd name="T183" fmla="*/ 3201 h 366"/>
                <a:gd name="T184" fmla="+- 0 1336 943"/>
                <a:gd name="T185" fmla="*/ T184 w 418"/>
                <a:gd name="T186" fmla="+- 0 3194 3144"/>
                <a:gd name="T187" fmla="*/ 3194 h 366"/>
                <a:gd name="T188" fmla="+- 0 1320 943"/>
                <a:gd name="T189" fmla="*/ T188 w 418"/>
                <a:gd name="T190" fmla="+- 0 3192 3144"/>
                <a:gd name="T191" fmla="*/ 3192 h 366"/>
                <a:gd name="T192" fmla="+- 0 1291 943"/>
                <a:gd name="T193" fmla="*/ T192 w 418"/>
                <a:gd name="T194" fmla="+- 0 3187 3144"/>
                <a:gd name="T195" fmla="*/ 3187 h 3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418" h="366">
                  <a:moveTo>
                    <a:pt x="122" y="0"/>
                  </a:moveTo>
                  <a:lnTo>
                    <a:pt x="75" y="10"/>
                  </a:lnTo>
                  <a:lnTo>
                    <a:pt x="38" y="40"/>
                  </a:lnTo>
                  <a:lnTo>
                    <a:pt x="11" y="92"/>
                  </a:lnTo>
                  <a:lnTo>
                    <a:pt x="11" y="93"/>
                  </a:lnTo>
                  <a:lnTo>
                    <a:pt x="0" y="150"/>
                  </a:lnTo>
                  <a:lnTo>
                    <a:pt x="10" y="198"/>
                  </a:lnTo>
                  <a:lnTo>
                    <a:pt x="41" y="235"/>
                  </a:lnTo>
                  <a:lnTo>
                    <a:pt x="92" y="262"/>
                  </a:lnTo>
                  <a:lnTo>
                    <a:pt x="271" y="352"/>
                  </a:lnTo>
                  <a:lnTo>
                    <a:pt x="307" y="365"/>
                  </a:lnTo>
                  <a:lnTo>
                    <a:pt x="316" y="366"/>
                  </a:lnTo>
                  <a:lnTo>
                    <a:pt x="324" y="343"/>
                  </a:lnTo>
                  <a:lnTo>
                    <a:pt x="316" y="337"/>
                  </a:lnTo>
                  <a:lnTo>
                    <a:pt x="293" y="329"/>
                  </a:lnTo>
                  <a:lnTo>
                    <a:pt x="299" y="313"/>
                  </a:lnTo>
                  <a:lnTo>
                    <a:pt x="194" y="260"/>
                  </a:lnTo>
                  <a:lnTo>
                    <a:pt x="100" y="220"/>
                  </a:lnTo>
                  <a:lnTo>
                    <a:pt x="70" y="203"/>
                  </a:lnTo>
                  <a:lnTo>
                    <a:pt x="58" y="181"/>
                  </a:lnTo>
                  <a:lnTo>
                    <a:pt x="61" y="152"/>
                  </a:lnTo>
                  <a:lnTo>
                    <a:pt x="72" y="115"/>
                  </a:lnTo>
                  <a:lnTo>
                    <a:pt x="75" y="115"/>
                  </a:lnTo>
                  <a:lnTo>
                    <a:pt x="88" y="78"/>
                  </a:lnTo>
                  <a:lnTo>
                    <a:pt x="103" y="53"/>
                  </a:lnTo>
                  <a:lnTo>
                    <a:pt x="125" y="43"/>
                  </a:lnTo>
                  <a:lnTo>
                    <a:pt x="348" y="43"/>
                  </a:lnTo>
                  <a:lnTo>
                    <a:pt x="179" y="12"/>
                  </a:lnTo>
                  <a:lnTo>
                    <a:pt x="122" y="0"/>
                  </a:lnTo>
                  <a:close/>
                  <a:moveTo>
                    <a:pt x="75" y="115"/>
                  </a:moveTo>
                  <a:lnTo>
                    <a:pt x="72" y="115"/>
                  </a:lnTo>
                  <a:lnTo>
                    <a:pt x="75" y="115"/>
                  </a:lnTo>
                  <a:close/>
                  <a:moveTo>
                    <a:pt x="406" y="99"/>
                  </a:moveTo>
                  <a:lnTo>
                    <a:pt x="373" y="99"/>
                  </a:lnTo>
                  <a:lnTo>
                    <a:pt x="396" y="107"/>
                  </a:lnTo>
                  <a:lnTo>
                    <a:pt x="406" y="99"/>
                  </a:lnTo>
                  <a:close/>
                  <a:moveTo>
                    <a:pt x="348" y="43"/>
                  </a:moveTo>
                  <a:lnTo>
                    <a:pt x="125" y="43"/>
                  </a:lnTo>
                  <a:lnTo>
                    <a:pt x="158" y="49"/>
                  </a:lnTo>
                  <a:lnTo>
                    <a:pt x="371" y="104"/>
                  </a:lnTo>
                  <a:lnTo>
                    <a:pt x="373" y="99"/>
                  </a:lnTo>
                  <a:lnTo>
                    <a:pt x="406" y="99"/>
                  </a:lnTo>
                  <a:lnTo>
                    <a:pt x="409" y="96"/>
                  </a:lnTo>
                  <a:lnTo>
                    <a:pt x="417" y="74"/>
                  </a:lnTo>
                  <a:lnTo>
                    <a:pt x="413" y="57"/>
                  </a:lnTo>
                  <a:lnTo>
                    <a:pt x="393" y="50"/>
                  </a:lnTo>
                  <a:lnTo>
                    <a:pt x="377" y="48"/>
                  </a:lnTo>
                  <a:lnTo>
                    <a:pt x="348" y="43"/>
                  </a:lnTo>
                  <a:close/>
                </a:path>
              </a:pathLst>
            </a:custGeom>
            <a:solidFill>
              <a:srgbClr val="916D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3162" name="Picture 9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 y="3142"/>
              <a:ext cx="699" cy="648"/>
            </a:xfrm>
            <a:prstGeom prst="rect">
              <a:avLst/>
            </a:prstGeom>
            <a:noFill/>
            <a:extLst>
              <a:ext uri="{909E8E84-426E-40DD-AFC4-6F175D3DCCD1}">
                <a14:hiddenFill xmlns:a14="http://schemas.microsoft.com/office/drawing/2010/main">
                  <a:solidFill>
                    <a:srgbClr val="FFFFFF"/>
                  </a:solidFill>
                </a14:hiddenFill>
              </a:ext>
            </a:extLst>
          </p:spPr>
        </p:pic>
        <p:pic>
          <p:nvPicPr>
            <p:cNvPr id="3161" name="Picture 8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27" y="7167"/>
              <a:ext cx="270" cy="266"/>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8"/>
            <p:cNvSpPr>
              <a:spLocks/>
            </p:cNvSpPr>
            <p:nvPr/>
          </p:nvSpPr>
          <p:spPr bwMode="auto">
            <a:xfrm>
              <a:off x="8051" y="6795"/>
              <a:ext cx="457" cy="460"/>
            </a:xfrm>
            <a:custGeom>
              <a:avLst/>
              <a:gdLst>
                <a:gd name="T0" fmla="+- 0 8084 8052"/>
                <a:gd name="T1" fmla="*/ T0 w 457"/>
                <a:gd name="T2" fmla="+- 0 7021 6796"/>
                <a:gd name="T3" fmla="*/ 7021 h 460"/>
                <a:gd name="T4" fmla="+- 0 8069 8052"/>
                <a:gd name="T5" fmla="*/ T4 w 457"/>
                <a:gd name="T6" fmla="+- 0 7022 6796"/>
                <a:gd name="T7" fmla="*/ 7022 h 460"/>
                <a:gd name="T8" fmla="+- 0 8052 8052"/>
                <a:gd name="T9" fmla="*/ T8 w 457"/>
                <a:gd name="T10" fmla="+- 0 7041 6796"/>
                <a:gd name="T11" fmla="*/ 7041 h 460"/>
                <a:gd name="T12" fmla="+- 0 8052 8052"/>
                <a:gd name="T13" fmla="*/ T12 w 457"/>
                <a:gd name="T14" fmla="+- 0 7056 6796"/>
                <a:gd name="T15" fmla="*/ 7056 h 460"/>
                <a:gd name="T16" fmla="+- 0 8069 8052"/>
                <a:gd name="T17" fmla="*/ T16 w 457"/>
                <a:gd name="T18" fmla="+- 0 7072 6796"/>
                <a:gd name="T19" fmla="*/ 7072 h 460"/>
                <a:gd name="T20" fmla="+- 0 8082 8052"/>
                <a:gd name="T21" fmla="*/ T20 w 457"/>
                <a:gd name="T22" fmla="+- 0 7083 6796"/>
                <a:gd name="T23" fmla="*/ 7083 h 460"/>
                <a:gd name="T24" fmla="+- 0 8261 8052"/>
                <a:gd name="T25" fmla="*/ T24 w 457"/>
                <a:gd name="T26" fmla="+- 0 7207 6796"/>
                <a:gd name="T27" fmla="*/ 7207 h 460"/>
                <a:gd name="T28" fmla="+- 0 8313 8052"/>
                <a:gd name="T29" fmla="*/ T28 w 457"/>
                <a:gd name="T30" fmla="+- 0 7243 6796"/>
                <a:gd name="T31" fmla="*/ 7243 h 460"/>
                <a:gd name="T32" fmla="+- 0 8363 8052"/>
                <a:gd name="T33" fmla="*/ T32 w 457"/>
                <a:gd name="T34" fmla="+- 0 7255 6796"/>
                <a:gd name="T35" fmla="*/ 7255 h 460"/>
                <a:gd name="T36" fmla="+- 0 8412 8052"/>
                <a:gd name="T37" fmla="*/ T36 w 457"/>
                <a:gd name="T38" fmla="+- 0 7241 6796"/>
                <a:gd name="T39" fmla="*/ 7241 h 460"/>
                <a:gd name="T40" fmla="+- 0 8458 8052"/>
                <a:gd name="T41" fmla="*/ T40 w 457"/>
                <a:gd name="T42" fmla="+- 0 7203 6796"/>
                <a:gd name="T43" fmla="*/ 7203 h 460"/>
                <a:gd name="T44" fmla="+- 0 8330 8052"/>
                <a:gd name="T45" fmla="*/ T44 w 457"/>
                <a:gd name="T46" fmla="+- 0 7203 6796"/>
                <a:gd name="T47" fmla="*/ 7203 h 460"/>
                <a:gd name="T48" fmla="+- 0 8299 8052"/>
                <a:gd name="T49" fmla="*/ T48 w 457"/>
                <a:gd name="T50" fmla="+- 0 7182 6796"/>
                <a:gd name="T51" fmla="*/ 7182 h 460"/>
                <a:gd name="T52" fmla="+- 0 8119 8052"/>
                <a:gd name="T53" fmla="*/ T52 w 457"/>
                <a:gd name="T54" fmla="+- 0 7041 6796"/>
                <a:gd name="T55" fmla="*/ 7041 h 460"/>
                <a:gd name="T56" fmla="+- 0 8104 8052"/>
                <a:gd name="T57" fmla="*/ T56 w 457"/>
                <a:gd name="T58" fmla="+- 0 7041 6796"/>
                <a:gd name="T59" fmla="*/ 7041 h 460"/>
                <a:gd name="T60" fmla="+- 0 8084 8052"/>
                <a:gd name="T61" fmla="*/ T60 w 457"/>
                <a:gd name="T62" fmla="+- 0 7021 6796"/>
                <a:gd name="T63" fmla="*/ 7021 h 460"/>
                <a:gd name="T64" fmla="+- 0 8410 8052"/>
                <a:gd name="T65" fmla="*/ T64 w 457"/>
                <a:gd name="T66" fmla="+- 0 7153 6796"/>
                <a:gd name="T67" fmla="*/ 7153 h 460"/>
                <a:gd name="T68" fmla="+- 0 8381 8052"/>
                <a:gd name="T69" fmla="*/ T68 w 457"/>
                <a:gd name="T70" fmla="+- 0 7183 6796"/>
                <a:gd name="T71" fmla="*/ 7183 h 460"/>
                <a:gd name="T72" fmla="+- 0 8355 8052"/>
                <a:gd name="T73" fmla="*/ T72 w 457"/>
                <a:gd name="T74" fmla="+- 0 7201 6796"/>
                <a:gd name="T75" fmla="*/ 7201 h 460"/>
                <a:gd name="T76" fmla="+- 0 8330 8052"/>
                <a:gd name="T77" fmla="*/ T76 w 457"/>
                <a:gd name="T78" fmla="+- 0 7203 6796"/>
                <a:gd name="T79" fmla="*/ 7203 h 460"/>
                <a:gd name="T80" fmla="+- 0 8458 8052"/>
                <a:gd name="T81" fmla="*/ T80 w 457"/>
                <a:gd name="T82" fmla="+- 0 7203 6796"/>
                <a:gd name="T83" fmla="*/ 7203 h 460"/>
                <a:gd name="T84" fmla="+- 0 8460 8052"/>
                <a:gd name="T85" fmla="*/ T84 w 457"/>
                <a:gd name="T86" fmla="+- 0 7201 6796"/>
                <a:gd name="T87" fmla="*/ 7201 h 460"/>
                <a:gd name="T88" fmla="+- 0 8461 8052"/>
                <a:gd name="T89" fmla="*/ T88 w 457"/>
                <a:gd name="T90" fmla="+- 0 7200 6796"/>
                <a:gd name="T91" fmla="*/ 7200 h 460"/>
                <a:gd name="T92" fmla="+- 0 8493 8052"/>
                <a:gd name="T93" fmla="*/ T92 w 457"/>
                <a:gd name="T94" fmla="+- 0 7154 6796"/>
                <a:gd name="T95" fmla="*/ 7154 h 460"/>
                <a:gd name="T96" fmla="+- 0 8412 8052"/>
                <a:gd name="T97" fmla="*/ T96 w 457"/>
                <a:gd name="T98" fmla="+- 0 7154 6796"/>
                <a:gd name="T99" fmla="*/ 7154 h 460"/>
                <a:gd name="T100" fmla="+- 0 8410 8052"/>
                <a:gd name="T101" fmla="*/ T100 w 457"/>
                <a:gd name="T102" fmla="+- 0 7153 6796"/>
                <a:gd name="T103" fmla="*/ 7153 h 460"/>
                <a:gd name="T104" fmla="+- 0 8290 8052"/>
                <a:gd name="T105" fmla="*/ T104 w 457"/>
                <a:gd name="T106" fmla="+- 0 6796 6796"/>
                <a:gd name="T107" fmla="*/ 6796 h 460"/>
                <a:gd name="T108" fmla="+- 0 8275 8052"/>
                <a:gd name="T109" fmla="*/ T108 w 457"/>
                <a:gd name="T110" fmla="+- 0 6796 6796"/>
                <a:gd name="T111" fmla="*/ 6796 h 460"/>
                <a:gd name="T112" fmla="+- 0 8258 8052"/>
                <a:gd name="T113" fmla="*/ T112 w 457"/>
                <a:gd name="T114" fmla="+- 0 6815 6796"/>
                <a:gd name="T115" fmla="*/ 6815 h 460"/>
                <a:gd name="T116" fmla="+- 0 8258 8052"/>
                <a:gd name="T117" fmla="*/ T116 w 457"/>
                <a:gd name="T118" fmla="+- 0 6830 6796"/>
                <a:gd name="T119" fmla="*/ 6830 h 460"/>
                <a:gd name="T120" fmla="+- 0 8279 8052"/>
                <a:gd name="T121" fmla="*/ T120 w 457"/>
                <a:gd name="T122" fmla="+- 0 6850 6796"/>
                <a:gd name="T123" fmla="*/ 6850 h 460"/>
                <a:gd name="T124" fmla="+- 0 8271 8052"/>
                <a:gd name="T125" fmla="*/ T124 w 457"/>
                <a:gd name="T126" fmla="+- 0 6858 6796"/>
                <a:gd name="T127" fmla="*/ 6858 h 460"/>
                <a:gd name="T128" fmla="+- 0 8353 8052"/>
                <a:gd name="T129" fmla="*/ T128 w 457"/>
                <a:gd name="T130" fmla="+- 0 6956 6796"/>
                <a:gd name="T131" fmla="*/ 6956 h 460"/>
                <a:gd name="T132" fmla="+- 0 8430 8052"/>
                <a:gd name="T133" fmla="*/ T132 w 457"/>
                <a:gd name="T134" fmla="+- 0 7036 6796"/>
                <a:gd name="T135" fmla="*/ 7036 h 460"/>
                <a:gd name="T136" fmla="+- 0 8453 8052"/>
                <a:gd name="T137" fmla="*/ T136 w 457"/>
                <a:gd name="T138" fmla="+- 0 7066 6796"/>
                <a:gd name="T139" fmla="*/ 7066 h 460"/>
                <a:gd name="T140" fmla="+- 0 8454 8052"/>
                <a:gd name="T141" fmla="*/ T140 w 457"/>
                <a:gd name="T142" fmla="+- 0 7094 6796"/>
                <a:gd name="T143" fmla="*/ 7094 h 460"/>
                <a:gd name="T144" fmla="+- 0 8440 8052"/>
                <a:gd name="T145" fmla="*/ T144 w 457"/>
                <a:gd name="T146" fmla="+- 0 7122 6796"/>
                <a:gd name="T147" fmla="*/ 7122 h 460"/>
                <a:gd name="T148" fmla="+- 0 8412 8052"/>
                <a:gd name="T149" fmla="*/ T148 w 457"/>
                <a:gd name="T150" fmla="+- 0 7154 6796"/>
                <a:gd name="T151" fmla="*/ 7154 h 460"/>
                <a:gd name="T152" fmla="+- 0 8493 8052"/>
                <a:gd name="T153" fmla="*/ T152 w 457"/>
                <a:gd name="T154" fmla="+- 0 7154 6796"/>
                <a:gd name="T155" fmla="*/ 7154 h 460"/>
                <a:gd name="T156" fmla="+- 0 8497 8052"/>
                <a:gd name="T157" fmla="*/ T156 w 457"/>
                <a:gd name="T158" fmla="+- 0 7147 6796"/>
                <a:gd name="T159" fmla="*/ 7147 h 460"/>
                <a:gd name="T160" fmla="+- 0 8509 8052"/>
                <a:gd name="T161" fmla="*/ T160 w 457"/>
                <a:gd name="T162" fmla="+- 0 7095 6796"/>
                <a:gd name="T163" fmla="*/ 7095 h 460"/>
                <a:gd name="T164" fmla="+- 0 8495 8052"/>
                <a:gd name="T165" fmla="*/ T164 w 457"/>
                <a:gd name="T166" fmla="+- 0 7044 6796"/>
                <a:gd name="T167" fmla="*/ 7044 h 460"/>
                <a:gd name="T168" fmla="+- 0 8456 8052"/>
                <a:gd name="T169" fmla="*/ T168 w 457"/>
                <a:gd name="T170" fmla="+- 0 6994 6796"/>
                <a:gd name="T171" fmla="*/ 6994 h 460"/>
                <a:gd name="T172" fmla="+- 0 8320 8052"/>
                <a:gd name="T173" fmla="*/ T172 w 457"/>
                <a:gd name="T174" fmla="+- 0 6824 6796"/>
                <a:gd name="T175" fmla="*/ 6824 h 460"/>
                <a:gd name="T176" fmla="+- 0 8290 8052"/>
                <a:gd name="T177" fmla="*/ T176 w 457"/>
                <a:gd name="T178" fmla="+- 0 6796 6796"/>
                <a:gd name="T179" fmla="*/ 6796 h 460"/>
                <a:gd name="T180" fmla="+- 0 8110 8052"/>
                <a:gd name="T181" fmla="*/ T180 w 457"/>
                <a:gd name="T182" fmla="+- 0 7034 6796"/>
                <a:gd name="T183" fmla="*/ 7034 h 460"/>
                <a:gd name="T184" fmla="+- 0 8104 8052"/>
                <a:gd name="T185" fmla="*/ T184 w 457"/>
                <a:gd name="T186" fmla="+- 0 7041 6796"/>
                <a:gd name="T187" fmla="*/ 7041 h 460"/>
                <a:gd name="T188" fmla="+- 0 8119 8052"/>
                <a:gd name="T189" fmla="*/ T188 w 457"/>
                <a:gd name="T190" fmla="+- 0 7041 6796"/>
                <a:gd name="T191" fmla="*/ 7041 h 460"/>
                <a:gd name="T192" fmla="+- 0 8110 8052"/>
                <a:gd name="T193" fmla="*/ T192 w 457"/>
                <a:gd name="T194" fmla="+- 0 7034 6796"/>
                <a:gd name="T195" fmla="*/ 7034 h 4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457" h="460">
                  <a:moveTo>
                    <a:pt x="32" y="225"/>
                  </a:moveTo>
                  <a:lnTo>
                    <a:pt x="17" y="226"/>
                  </a:lnTo>
                  <a:lnTo>
                    <a:pt x="0" y="245"/>
                  </a:lnTo>
                  <a:lnTo>
                    <a:pt x="0" y="260"/>
                  </a:lnTo>
                  <a:lnTo>
                    <a:pt x="17" y="276"/>
                  </a:lnTo>
                  <a:lnTo>
                    <a:pt x="30" y="287"/>
                  </a:lnTo>
                  <a:lnTo>
                    <a:pt x="209" y="411"/>
                  </a:lnTo>
                  <a:lnTo>
                    <a:pt x="261" y="447"/>
                  </a:lnTo>
                  <a:lnTo>
                    <a:pt x="311" y="459"/>
                  </a:lnTo>
                  <a:lnTo>
                    <a:pt x="360" y="445"/>
                  </a:lnTo>
                  <a:lnTo>
                    <a:pt x="406" y="407"/>
                  </a:lnTo>
                  <a:lnTo>
                    <a:pt x="278" y="407"/>
                  </a:lnTo>
                  <a:lnTo>
                    <a:pt x="247" y="386"/>
                  </a:lnTo>
                  <a:lnTo>
                    <a:pt x="67" y="245"/>
                  </a:lnTo>
                  <a:lnTo>
                    <a:pt x="52" y="245"/>
                  </a:lnTo>
                  <a:lnTo>
                    <a:pt x="32" y="225"/>
                  </a:lnTo>
                  <a:close/>
                  <a:moveTo>
                    <a:pt x="358" y="357"/>
                  </a:moveTo>
                  <a:lnTo>
                    <a:pt x="329" y="387"/>
                  </a:lnTo>
                  <a:lnTo>
                    <a:pt x="303" y="405"/>
                  </a:lnTo>
                  <a:lnTo>
                    <a:pt x="278" y="407"/>
                  </a:lnTo>
                  <a:lnTo>
                    <a:pt x="406" y="407"/>
                  </a:lnTo>
                  <a:lnTo>
                    <a:pt x="408" y="405"/>
                  </a:lnTo>
                  <a:lnTo>
                    <a:pt x="409" y="404"/>
                  </a:lnTo>
                  <a:lnTo>
                    <a:pt x="441" y="358"/>
                  </a:lnTo>
                  <a:lnTo>
                    <a:pt x="360" y="358"/>
                  </a:lnTo>
                  <a:lnTo>
                    <a:pt x="358" y="357"/>
                  </a:lnTo>
                  <a:close/>
                  <a:moveTo>
                    <a:pt x="238" y="0"/>
                  </a:moveTo>
                  <a:lnTo>
                    <a:pt x="223" y="0"/>
                  </a:lnTo>
                  <a:lnTo>
                    <a:pt x="206" y="19"/>
                  </a:lnTo>
                  <a:lnTo>
                    <a:pt x="206" y="34"/>
                  </a:lnTo>
                  <a:lnTo>
                    <a:pt x="227" y="54"/>
                  </a:lnTo>
                  <a:lnTo>
                    <a:pt x="219" y="62"/>
                  </a:lnTo>
                  <a:lnTo>
                    <a:pt x="301" y="160"/>
                  </a:lnTo>
                  <a:lnTo>
                    <a:pt x="378" y="240"/>
                  </a:lnTo>
                  <a:lnTo>
                    <a:pt x="401" y="270"/>
                  </a:lnTo>
                  <a:lnTo>
                    <a:pt x="402" y="298"/>
                  </a:lnTo>
                  <a:lnTo>
                    <a:pt x="388" y="326"/>
                  </a:lnTo>
                  <a:lnTo>
                    <a:pt x="360" y="358"/>
                  </a:lnTo>
                  <a:lnTo>
                    <a:pt x="441" y="358"/>
                  </a:lnTo>
                  <a:lnTo>
                    <a:pt x="445" y="351"/>
                  </a:lnTo>
                  <a:lnTo>
                    <a:pt x="457" y="299"/>
                  </a:lnTo>
                  <a:lnTo>
                    <a:pt x="443" y="248"/>
                  </a:lnTo>
                  <a:lnTo>
                    <a:pt x="404" y="198"/>
                  </a:lnTo>
                  <a:lnTo>
                    <a:pt x="268" y="28"/>
                  </a:lnTo>
                  <a:lnTo>
                    <a:pt x="238" y="0"/>
                  </a:lnTo>
                  <a:close/>
                  <a:moveTo>
                    <a:pt x="58" y="238"/>
                  </a:moveTo>
                  <a:lnTo>
                    <a:pt x="52" y="245"/>
                  </a:lnTo>
                  <a:lnTo>
                    <a:pt x="67" y="245"/>
                  </a:lnTo>
                  <a:lnTo>
                    <a:pt x="58" y="238"/>
                  </a:lnTo>
                  <a:close/>
                </a:path>
              </a:pathLst>
            </a:custGeom>
            <a:solidFill>
              <a:srgbClr val="F8E6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3159" name="Picture 8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40" y="6697"/>
              <a:ext cx="389" cy="388"/>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86"/>
            <p:cNvSpPr>
              <a:spLocks/>
            </p:cNvSpPr>
            <p:nvPr/>
          </p:nvSpPr>
          <p:spPr bwMode="auto">
            <a:xfrm>
              <a:off x="8089" y="6832"/>
              <a:ext cx="419" cy="424"/>
            </a:xfrm>
            <a:custGeom>
              <a:avLst/>
              <a:gdLst>
                <a:gd name="T0" fmla="+- 0 8129 8090"/>
                <a:gd name="T1" fmla="*/ T0 w 419"/>
                <a:gd name="T2" fmla="+- 0 7048 6832"/>
                <a:gd name="T3" fmla="*/ 7048 h 424"/>
                <a:gd name="T4" fmla="+- 0 8090 8090"/>
                <a:gd name="T5" fmla="*/ T4 w 419"/>
                <a:gd name="T6" fmla="+- 0 7092 6832"/>
                <a:gd name="T7" fmla="*/ 7092 h 424"/>
                <a:gd name="T8" fmla="+- 0 8199 8090"/>
                <a:gd name="T9" fmla="*/ T8 w 419"/>
                <a:gd name="T10" fmla="+- 0 7170 6832"/>
                <a:gd name="T11" fmla="*/ 7170 h 424"/>
                <a:gd name="T12" fmla="+- 0 8266 8090"/>
                <a:gd name="T13" fmla="*/ T12 w 419"/>
                <a:gd name="T14" fmla="+- 0 7219 6832"/>
                <a:gd name="T15" fmla="*/ 7219 h 424"/>
                <a:gd name="T16" fmla="+- 0 8293 8090"/>
                <a:gd name="T17" fmla="*/ T16 w 419"/>
                <a:gd name="T18" fmla="+- 0 7237 6832"/>
                <a:gd name="T19" fmla="*/ 7237 h 424"/>
                <a:gd name="T20" fmla="+- 0 8305 8090"/>
                <a:gd name="T21" fmla="*/ T20 w 419"/>
                <a:gd name="T22" fmla="+- 0 7243 6832"/>
                <a:gd name="T23" fmla="*/ 7243 h 424"/>
                <a:gd name="T24" fmla="+- 0 8337 8090"/>
                <a:gd name="T25" fmla="*/ T24 w 419"/>
                <a:gd name="T26" fmla="+- 0 7254 6832"/>
                <a:gd name="T27" fmla="*/ 7254 h 424"/>
                <a:gd name="T28" fmla="+- 0 8369 8090"/>
                <a:gd name="T29" fmla="*/ T28 w 419"/>
                <a:gd name="T30" fmla="+- 0 7256 6832"/>
                <a:gd name="T31" fmla="*/ 7256 h 424"/>
                <a:gd name="T32" fmla="+- 0 8401 8090"/>
                <a:gd name="T33" fmla="*/ T32 w 419"/>
                <a:gd name="T34" fmla="+- 0 7247 6832"/>
                <a:gd name="T35" fmla="*/ 7247 h 424"/>
                <a:gd name="T36" fmla="+- 0 8432 8090"/>
                <a:gd name="T37" fmla="*/ T36 w 419"/>
                <a:gd name="T38" fmla="+- 0 7229 6832"/>
                <a:gd name="T39" fmla="*/ 7229 h 424"/>
                <a:gd name="T40" fmla="+- 0 8422 8090"/>
                <a:gd name="T41" fmla="*/ T40 w 419"/>
                <a:gd name="T42" fmla="+- 0 7165 6832"/>
                <a:gd name="T43" fmla="*/ 7165 h 424"/>
                <a:gd name="T44" fmla="+- 0 8488 8090"/>
                <a:gd name="T45" fmla="*/ T44 w 419"/>
                <a:gd name="T46" fmla="+- 0 7165 6832"/>
                <a:gd name="T47" fmla="*/ 7165 h 424"/>
                <a:gd name="T48" fmla="+- 0 8491 8090"/>
                <a:gd name="T49" fmla="*/ T48 w 419"/>
                <a:gd name="T50" fmla="+- 0 7159 6832"/>
                <a:gd name="T51" fmla="*/ 7159 h 424"/>
                <a:gd name="T52" fmla="+- 0 8282 8090"/>
                <a:gd name="T53" fmla="*/ T52 w 419"/>
                <a:gd name="T54" fmla="+- 0 7159 6832"/>
                <a:gd name="T55" fmla="*/ 7159 h 424"/>
                <a:gd name="T56" fmla="+- 0 8129 8090"/>
                <a:gd name="T57" fmla="*/ T56 w 419"/>
                <a:gd name="T58" fmla="+- 0 7048 6832"/>
                <a:gd name="T59" fmla="*/ 7048 h 424"/>
                <a:gd name="T60" fmla="+- 0 8488 8090"/>
                <a:gd name="T61" fmla="*/ T60 w 419"/>
                <a:gd name="T62" fmla="+- 0 7165 6832"/>
                <a:gd name="T63" fmla="*/ 7165 h 424"/>
                <a:gd name="T64" fmla="+- 0 8422 8090"/>
                <a:gd name="T65" fmla="*/ T64 w 419"/>
                <a:gd name="T66" fmla="+- 0 7165 6832"/>
                <a:gd name="T67" fmla="*/ 7165 h 424"/>
                <a:gd name="T68" fmla="+- 0 8477 8090"/>
                <a:gd name="T69" fmla="*/ T68 w 419"/>
                <a:gd name="T70" fmla="+- 0 7170 6832"/>
                <a:gd name="T71" fmla="*/ 7170 h 424"/>
                <a:gd name="T72" fmla="+- 0 8484 8090"/>
                <a:gd name="T73" fmla="*/ T72 w 419"/>
                <a:gd name="T74" fmla="+- 0 7171 6832"/>
                <a:gd name="T75" fmla="*/ 7171 h 424"/>
                <a:gd name="T76" fmla="+- 0 8485 8090"/>
                <a:gd name="T77" fmla="*/ T76 w 419"/>
                <a:gd name="T78" fmla="+- 0 7170 6832"/>
                <a:gd name="T79" fmla="*/ 7170 h 424"/>
                <a:gd name="T80" fmla="+- 0 8488 8090"/>
                <a:gd name="T81" fmla="*/ T80 w 419"/>
                <a:gd name="T82" fmla="+- 0 7165 6832"/>
                <a:gd name="T83" fmla="*/ 7165 h 424"/>
                <a:gd name="T84" fmla="+- 0 8297 8090"/>
                <a:gd name="T85" fmla="*/ T84 w 419"/>
                <a:gd name="T86" fmla="+- 0 6923 6832"/>
                <a:gd name="T87" fmla="*/ 6923 h 424"/>
                <a:gd name="T88" fmla="+- 0 8176 8090"/>
                <a:gd name="T89" fmla="*/ T88 w 419"/>
                <a:gd name="T90" fmla="+- 0 7052 6832"/>
                <a:gd name="T91" fmla="*/ 7052 h 424"/>
                <a:gd name="T92" fmla="+- 0 8282 8090"/>
                <a:gd name="T93" fmla="*/ T92 w 419"/>
                <a:gd name="T94" fmla="+- 0 7159 6832"/>
                <a:gd name="T95" fmla="*/ 7159 h 424"/>
                <a:gd name="T96" fmla="+- 0 8491 8090"/>
                <a:gd name="T97" fmla="*/ T96 w 419"/>
                <a:gd name="T98" fmla="+- 0 7159 6832"/>
                <a:gd name="T99" fmla="*/ 7159 h 424"/>
                <a:gd name="T100" fmla="+- 0 8503 8090"/>
                <a:gd name="T101" fmla="*/ T100 w 419"/>
                <a:gd name="T102" fmla="+- 0 7133 6832"/>
                <a:gd name="T103" fmla="*/ 7133 h 424"/>
                <a:gd name="T104" fmla="+- 0 8508 8090"/>
                <a:gd name="T105" fmla="*/ T104 w 419"/>
                <a:gd name="T106" fmla="+- 0 7096 6832"/>
                <a:gd name="T107" fmla="*/ 7096 h 424"/>
                <a:gd name="T108" fmla="+- 0 8501 8090"/>
                <a:gd name="T109" fmla="*/ T108 w 419"/>
                <a:gd name="T110" fmla="+- 0 7059 6832"/>
                <a:gd name="T111" fmla="*/ 7059 h 424"/>
                <a:gd name="T112" fmla="+- 0 8484 8090"/>
                <a:gd name="T113" fmla="*/ T112 w 419"/>
                <a:gd name="T114" fmla="+- 0 7027 6832"/>
                <a:gd name="T115" fmla="*/ 7027 h 424"/>
                <a:gd name="T116" fmla="+- 0 8409 8090"/>
                <a:gd name="T117" fmla="*/ T116 w 419"/>
                <a:gd name="T118" fmla="+- 0 7027 6832"/>
                <a:gd name="T119" fmla="*/ 7027 h 424"/>
                <a:gd name="T120" fmla="+- 0 8297 8090"/>
                <a:gd name="T121" fmla="*/ T120 w 419"/>
                <a:gd name="T122" fmla="+- 0 6923 6832"/>
                <a:gd name="T123" fmla="*/ 6923 h 424"/>
                <a:gd name="T124" fmla="+- 0 8327 8090"/>
                <a:gd name="T125" fmla="*/ T124 w 419"/>
                <a:gd name="T126" fmla="+- 0 6832 6832"/>
                <a:gd name="T127" fmla="*/ 6832 h 424"/>
                <a:gd name="T128" fmla="+- 0 8286 8090"/>
                <a:gd name="T129" fmla="*/ T128 w 419"/>
                <a:gd name="T130" fmla="+- 0 6877 6832"/>
                <a:gd name="T131" fmla="*/ 6877 h 424"/>
                <a:gd name="T132" fmla="+- 0 8409 8090"/>
                <a:gd name="T133" fmla="*/ T132 w 419"/>
                <a:gd name="T134" fmla="+- 0 7027 6832"/>
                <a:gd name="T135" fmla="*/ 7027 h 424"/>
                <a:gd name="T136" fmla="+- 0 8484 8090"/>
                <a:gd name="T137" fmla="*/ T136 w 419"/>
                <a:gd name="T138" fmla="+- 0 7027 6832"/>
                <a:gd name="T139" fmla="*/ 7027 h 424"/>
                <a:gd name="T140" fmla="+- 0 8482 8090"/>
                <a:gd name="T141" fmla="*/ T140 w 419"/>
                <a:gd name="T142" fmla="+- 0 7023 6832"/>
                <a:gd name="T143" fmla="*/ 7023 h 424"/>
                <a:gd name="T144" fmla="+- 0 8454 8090"/>
                <a:gd name="T145" fmla="*/ T144 w 419"/>
                <a:gd name="T146" fmla="+- 0 6989 6832"/>
                <a:gd name="T147" fmla="*/ 6989 h 424"/>
                <a:gd name="T148" fmla="+- 0 8327 8090"/>
                <a:gd name="T149" fmla="*/ T148 w 419"/>
                <a:gd name="T150" fmla="+- 0 6832 6832"/>
                <a:gd name="T151" fmla="*/ 6832 h 4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419" h="424">
                  <a:moveTo>
                    <a:pt x="39" y="216"/>
                  </a:moveTo>
                  <a:lnTo>
                    <a:pt x="0" y="260"/>
                  </a:lnTo>
                  <a:lnTo>
                    <a:pt x="109" y="338"/>
                  </a:lnTo>
                  <a:lnTo>
                    <a:pt x="176" y="387"/>
                  </a:lnTo>
                  <a:lnTo>
                    <a:pt x="203" y="405"/>
                  </a:lnTo>
                  <a:lnTo>
                    <a:pt x="215" y="411"/>
                  </a:lnTo>
                  <a:lnTo>
                    <a:pt x="247" y="422"/>
                  </a:lnTo>
                  <a:lnTo>
                    <a:pt x="279" y="424"/>
                  </a:lnTo>
                  <a:lnTo>
                    <a:pt x="311" y="415"/>
                  </a:lnTo>
                  <a:lnTo>
                    <a:pt x="342" y="397"/>
                  </a:lnTo>
                  <a:lnTo>
                    <a:pt x="332" y="333"/>
                  </a:lnTo>
                  <a:lnTo>
                    <a:pt x="398" y="333"/>
                  </a:lnTo>
                  <a:lnTo>
                    <a:pt x="401" y="327"/>
                  </a:lnTo>
                  <a:lnTo>
                    <a:pt x="192" y="327"/>
                  </a:lnTo>
                  <a:lnTo>
                    <a:pt x="39" y="216"/>
                  </a:lnTo>
                  <a:close/>
                  <a:moveTo>
                    <a:pt x="398" y="333"/>
                  </a:moveTo>
                  <a:lnTo>
                    <a:pt x="332" y="333"/>
                  </a:lnTo>
                  <a:lnTo>
                    <a:pt x="387" y="338"/>
                  </a:lnTo>
                  <a:lnTo>
                    <a:pt x="394" y="339"/>
                  </a:lnTo>
                  <a:lnTo>
                    <a:pt x="395" y="338"/>
                  </a:lnTo>
                  <a:lnTo>
                    <a:pt x="398" y="333"/>
                  </a:lnTo>
                  <a:close/>
                  <a:moveTo>
                    <a:pt x="207" y="91"/>
                  </a:moveTo>
                  <a:lnTo>
                    <a:pt x="86" y="220"/>
                  </a:lnTo>
                  <a:lnTo>
                    <a:pt x="192" y="327"/>
                  </a:lnTo>
                  <a:lnTo>
                    <a:pt x="401" y="327"/>
                  </a:lnTo>
                  <a:lnTo>
                    <a:pt x="413" y="301"/>
                  </a:lnTo>
                  <a:lnTo>
                    <a:pt x="418" y="264"/>
                  </a:lnTo>
                  <a:lnTo>
                    <a:pt x="411" y="227"/>
                  </a:lnTo>
                  <a:lnTo>
                    <a:pt x="394" y="195"/>
                  </a:lnTo>
                  <a:lnTo>
                    <a:pt x="319" y="195"/>
                  </a:lnTo>
                  <a:lnTo>
                    <a:pt x="207" y="91"/>
                  </a:lnTo>
                  <a:close/>
                  <a:moveTo>
                    <a:pt x="237" y="0"/>
                  </a:moveTo>
                  <a:lnTo>
                    <a:pt x="196" y="45"/>
                  </a:lnTo>
                  <a:lnTo>
                    <a:pt x="319" y="195"/>
                  </a:lnTo>
                  <a:lnTo>
                    <a:pt x="394" y="195"/>
                  </a:lnTo>
                  <a:lnTo>
                    <a:pt x="392" y="191"/>
                  </a:lnTo>
                  <a:lnTo>
                    <a:pt x="364" y="157"/>
                  </a:lnTo>
                  <a:lnTo>
                    <a:pt x="237" y="0"/>
                  </a:lnTo>
                  <a:close/>
                </a:path>
              </a:pathLst>
            </a:custGeom>
            <a:solidFill>
              <a:srgbClr val="88B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3157" name="Picture 8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90" y="6646"/>
              <a:ext cx="191" cy="208"/>
            </a:xfrm>
            <a:prstGeom prst="rect">
              <a:avLst/>
            </a:prstGeom>
            <a:noFill/>
            <a:extLst>
              <a:ext uri="{909E8E84-426E-40DD-AFC4-6F175D3DCCD1}">
                <a14:hiddenFill xmlns:a14="http://schemas.microsoft.com/office/drawing/2010/main">
                  <a:solidFill>
                    <a:srgbClr val="FFFFFF"/>
                  </a:solidFill>
                </a14:hiddenFill>
              </a:ext>
            </a:extLst>
          </p:spPr>
        </p:pic>
        <p:pic>
          <p:nvPicPr>
            <p:cNvPr id="3156" name="Picture 8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36" y="7159"/>
              <a:ext cx="278" cy="285"/>
            </a:xfrm>
            <a:prstGeom prst="rect">
              <a:avLst/>
            </a:prstGeom>
            <a:noFill/>
            <a:extLst>
              <a:ext uri="{909E8E84-426E-40DD-AFC4-6F175D3DCCD1}">
                <a14:hiddenFill xmlns:a14="http://schemas.microsoft.com/office/drawing/2010/main">
                  <a:solidFill>
                    <a:srgbClr val="FFFFFF"/>
                  </a:solidFill>
                </a14:hiddenFill>
              </a:ext>
            </a:extLst>
          </p:spPr>
        </p:pic>
        <p:pic>
          <p:nvPicPr>
            <p:cNvPr id="3155" name="Picture 8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30" y="5961"/>
              <a:ext cx="1603" cy="1728"/>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82"/>
            <p:cNvSpPr>
              <a:spLocks/>
            </p:cNvSpPr>
            <p:nvPr/>
          </p:nvSpPr>
          <p:spPr bwMode="auto">
            <a:xfrm>
              <a:off x="8619" y="7228"/>
              <a:ext cx="20" cy="21"/>
            </a:xfrm>
            <a:custGeom>
              <a:avLst/>
              <a:gdLst>
                <a:gd name="T0" fmla="+- 0 8632 8620"/>
                <a:gd name="T1" fmla="*/ T0 w 20"/>
                <a:gd name="T2" fmla="+- 0 7229 7229"/>
                <a:gd name="T3" fmla="*/ 7229 h 21"/>
                <a:gd name="T4" fmla="+- 0 8626 8620"/>
                <a:gd name="T5" fmla="*/ T4 w 20"/>
                <a:gd name="T6" fmla="+- 0 7229 7229"/>
                <a:gd name="T7" fmla="*/ 7229 h 21"/>
                <a:gd name="T8" fmla="+- 0 8620 8620"/>
                <a:gd name="T9" fmla="*/ T8 w 20"/>
                <a:gd name="T10" fmla="+- 0 7236 7229"/>
                <a:gd name="T11" fmla="*/ 7236 h 21"/>
                <a:gd name="T12" fmla="+- 0 8620 8620"/>
                <a:gd name="T13" fmla="*/ T12 w 20"/>
                <a:gd name="T14" fmla="+- 0 7242 7229"/>
                <a:gd name="T15" fmla="*/ 7242 h 21"/>
                <a:gd name="T16" fmla="+- 0 8627 8620"/>
                <a:gd name="T17" fmla="*/ T16 w 20"/>
                <a:gd name="T18" fmla="+- 0 7249 7229"/>
                <a:gd name="T19" fmla="*/ 7249 h 21"/>
                <a:gd name="T20" fmla="+- 0 8633 8620"/>
                <a:gd name="T21" fmla="*/ T20 w 20"/>
                <a:gd name="T22" fmla="+- 0 7249 7229"/>
                <a:gd name="T23" fmla="*/ 7249 h 21"/>
                <a:gd name="T24" fmla="+- 0 8639 8620"/>
                <a:gd name="T25" fmla="*/ T24 w 20"/>
                <a:gd name="T26" fmla="+- 0 7241 7229"/>
                <a:gd name="T27" fmla="*/ 7241 h 21"/>
                <a:gd name="T28" fmla="+- 0 8639 8620"/>
                <a:gd name="T29" fmla="*/ T28 w 20"/>
                <a:gd name="T30" fmla="+- 0 7236 7229"/>
                <a:gd name="T31" fmla="*/ 7236 h 21"/>
                <a:gd name="T32" fmla="+- 0 8632 8620"/>
                <a:gd name="T33" fmla="*/ T32 w 20"/>
                <a:gd name="T34" fmla="+- 0 7229 7229"/>
                <a:gd name="T35" fmla="*/ 7229 h 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0" h="21">
                  <a:moveTo>
                    <a:pt x="12" y="0"/>
                  </a:moveTo>
                  <a:lnTo>
                    <a:pt x="6" y="0"/>
                  </a:lnTo>
                  <a:lnTo>
                    <a:pt x="0" y="7"/>
                  </a:lnTo>
                  <a:lnTo>
                    <a:pt x="0" y="13"/>
                  </a:lnTo>
                  <a:lnTo>
                    <a:pt x="7" y="20"/>
                  </a:lnTo>
                  <a:lnTo>
                    <a:pt x="13" y="20"/>
                  </a:lnTo>
                  <a:lnTo>
                    <a:pt x="19" y="12"/>
                  </a:lnTo>
                  <a:lnTo>
                    <a:pt x="19" y="7"/>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0" name="Freeform 81"/>
            <p:cNvSpPr>
              <a:spLocks/>
            </p:cNvSpPr>
            <p:nvPr/>
          </p:nvSpPr>
          <p:spPr bwMode="auto">
            <a:xfrm>
              <a:off x="8565" y="7288"/>
              <a:ext cx="20" cy="21"/>
            </a:xfrm>
            <a:custGeom>
              <a:avLst/>
              <a:gdLst>
                <a:gd name="T0" fmla="+- 0 8578 8566"/>
                <a:gd name="T1" fmla="*/ T0 w 20"/>
                <a:gd name="T2" fmla="+- 0 7288 7288"/>
                <a:gd name="T3" fmla="*/ 7288 h 21"/>
                <a:gd name="T4" fmla="+- 0 8572 8566"/>
                <a:gd name="T5" fmla="*/ T4 w 20"/>
                <a:gd name="T6" fmla="+- 0 7288 7288"/>
                <a:gd name="T7" fmla="*/ 7288 h 21"/>
                <a:gd name="T8" fmla="+- 0 8566 8566"/>
                <a:gd name="T9" fmla="*/ T8 w 20"/>
                <a:gd name="T10" fmla="+- 0 7296 7288"/>
                <a:gd name="T11" fmla="*/ 7296 h 21"/>
                <a:gd name="T12" fmla="+- 0 8566 8566"/>
                <a:gd name="T13" fmla="*/ T12 w 20"/>
                <a:gd name="T14" fmla="+- 0 7301 7288"/>
                <a:gd name="T15" fmla="*/ 7301 h 21"/>
                <a:gd name="T16" fmla="+- 0 8573 8566"/>
                <a:gd name="T17" fmla="*/ T16 w 20"/>
                <a:gd name="T18" fmla="+- 0 7308 7288"/>
                <a:gd name="T19" fmla="*/ 7308 h 21"/>
                <a:gd name="T20" fmla="+- 0 8579 8566"/>
                <a:gd name="T21" fmla="*/ T20 w 20"/>
                <a:gd name="T22" fmla="+- 0 7308 7288"/>
                <a:gd name="T23" fmla="*/ 7308 h 21"/>
                <a:gd name="T24" fmla="+- 0 8585 8566"/>
                <a:gd name="T25" fmla="*/ T24 w 20"/>
                <a:gd name="T26" fmla="+- 0 7301 7288"/>
                <a:gd name="T27" fmla="*/ 7301 h 21"/>
                <a:gd name="T28" fmla="+- 0 8585 8566"/>
                <a:gd name="T29" fmla="*/ T28 w 20"/>
                <a:gd name="T30" fmla="+- 0 7295 7288"/>
                <a:gd name="T31" fmla="*/ 7295 h 21"/>
                <a:gd name="T32" fmla="+- 0 8578 8566"/>
                <a:gd name="T33" fmla="*/ T32 w 20"/>
                <a:gd name="T34" fmla="+- 0 7288 7288"/>
                <a:gd name="T35" fmla="*/ 7288 h 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0" h="21">
                  <a:moveTo>
                    <a:pt x="12" y="0"/>
                  </a:moveTo>
                  <a:lnTo>
                    <a:pt x="6" y="0"/>
                  </a:lnTo>
                  <a:lnTo>
                    <a:pt x="0" y="8"/>
                  </a:lnTo>
                  <a:lnTo>
                    <a:pt x="0" y="13"/>
                  </a:lnTo>
                  <a:lnTo>
                    <a:pt x="7" y="20"/>
                  </a:lnTo>
                  <a:lnTo>
                    <a:pt x="13" y="20"/>
                  </a:lnTo>
                  <a:lnTo>
                    <a:pt x="19" y="13"/>
                  </a:lnTo>
                  <a:lnTo>
                    <a:pt x="19" y="7"/>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Freeform 80"/>
            <p:cNvSpPr>
              <a:spLocks/>
            </p:cNvSpPr>
            <p:nvPr/>
          </p:nvSpPr>
          <p:spPr bwMode="auto">
            <a:xfrm>
              <a:off x="8290" y="2204"/>
              <a:ext cx="219" cy="262"/>
            </a:xfrm>
            <a:custGeom>
              <a:avLst/>
              <a:gdLst>
                <a:gd name="T0" fmla="+- 0 8403 8291"/>
                <a:gd name="T1" fmla="*/ T0 w 219"/>
                <a:gd name="T2" fmla="+- 0 2205 2205"/>
                <a:gd name="T3" fmla="*/ 2205 h 262"/>
                <a:gd name="T4" fmla="+- 0 8291 8291"/>
                <a:gd name="T5" fmla="*/ T4 w 219"/>
                <a:gd name="T6" fmla="+- 0 2285 2205"/>
                <a:gd name="T7" fmla="*/ 2285 h 262"/>
                <a:gd name="T8" fmla="+- 0 8419 8291"/>
                <a:gd name="T9" fmla="*/ T8 w 219"/>
                <a:gd name="T10" fmla="+- 0 2466 2205"/>
                <a:gd name="T11" fmla="*/ 2466 h 262"/>
                <a:gd name="T12" fmla="+- 0 8509 8291"/>
                <a:gd name="T13" fmla="*/ T12 w 219"/>
                <a:gd name="T14" fmla="+- 0 2414 2205"/>
                <a:gd name="T15" fmla="*/ 2414 h 262"/>
                <a:gd name="T16" fmla="+- 0 8475 8291"/>
                <a:gd name="T17" fmla="*/ T16 w 219"/>
                <a:gd name="T18" fmla="+- 0 2296 2205"/>
                <a:gd name="T19" fmla="*/ 2296 h 262"/>
                <a:gd name="T20" fmla="+- 0 8403 8291"/>
                <a:gd name="T21" fmla="*/ T20 w 219"/>
                <a:gd name="T22" fmla="+- 0 2205 2205"/>
                <a:gd name="T23" fmla="*/ 2205 h 262"/>
              </a:gdLst>
              <a:ahLst/>
              <a:cxnLst>
                <a:cxn ang="0">
                  <a:pos x="T1" y="T3"/>
                </a:cxn>
                <a:cxn ang="0">
                  <a:pos x="T5" y="T7"/>
                </a:cxn>
                <a:cxn ang="0">
                  <a:pos x="T9" y="T11"/>
                </a:cxn>
                <a:cxn ang="0">
                  <a:pos x="T13" y="T15"/>
                </a:cxn>
                <a:cxn ang="0">
                  <a:pos x="T17" y="T19"/>
                </a:cxn>
                <a:cxn ang="0">
                  <a:pos x="T21" y="T23"/>
                </a:cxn>
              </a:cxnLst>
              <a:rect l="0" t="0" r="r" b="b"/>
              <a:pathLst>
                <a:path w="219" h="262">
                  <a:moveTo>
                    <a:pt x="112" y="0"/>
                  </a:moveTo>
                  <a:lnTo>
                    <a:pt x="0" y="80"/>
                  </a:lnTo>
                  <a:lnTo>
                    <a:pt x="128" y="261"/>
                  </a:lnTo>
                  <a:lnTo>
                    <a:pt x="218" y="209"/>
                  </a:lnTo>
                  <a:lnTo>
                    <a:pt x="184" y="91"/>
                  </a:lnTo>
                  <a:lnTo>
                    <a:pt x="112" y="0"/>
                  </a:lnTo>
                  <a:close/>
                </a:path>
              </a:pathLst>
            </a:custGeom>
            <a:solidFill>
              <a:srgbClr val="6D43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2" name="AutoShape 79"/>
            <p:cNvSpPr>
              <a:spLocks/>
            </p:cNvSpPr>
            <p:nvPr/>
          </p:nvSpPr>
          <p:spPr bwMode="auto">
            <a:xfrm>
              <a:off x="8059" y="2284"/>
              <a:ext cx="347" cy="427"/>
            </a:xfrm>
            <a:custGeom>
              <a:avLst/>
              <a:gdLst>
                <a:gd name="T0" fmla="+- 0 8391 8060"/>
                <a:gd name="T1" fmla="*/ T0 w 347"/>
                <a:gd name="T2" fmla="+- 0 2362 2284"/>
                <a:gd name="T3" fmla="*/ 2362 h 427"/>
                <a:gd name="T4" fmla="+- 0 8255 8060"/>
                <a:gd name="T5" fmla="*/ T4 w 347"/>
                <a:gd name="T6" fmla="+- 0 2362 2284"/>
                <a:gd name="T7" fmla="*/ 2362 h 427"/>
                <a:gd name="T8" fmla="+- 0 8276 8060"/>
                <a:gd name="T9" fmla="*/ T8 w 347"/>
                <a:gd name="T10" fmla="+- 0 2380 2284"/>
                <a:gd name="T11" fmla="*/ 2380 h 427"/>
                <a:gd name="T12" fmla="+- 0 8288 8060"/>
                <a:gd name="T13" fmla="*/ T12 w 347"/>
                <a:gd name="T14" fmla="+- 0 2405 2284"/>
                <a:gd name="T15" fmla="*/ 2405 h 427"/>
                <a:gd name="T16" fmla="+- 0 8292 8060"/>
                <a:gd name="T17" fmla="*/ T16 w 347"/>
                <a:gd name="T18" fmla="+- 0 2417 2284"/>
                <a:gd name="T19" fmla="*/ 2417 h 427"/>
                <a:gd name="T20" fmla="+- 0 8317 8060"/>
                <a:gd name="T21" fmla="*/ T20 w 347"/>
                <a:gd name="T22" fmla="+- 0 2446 2284"/>
                <a:gd name="T23" fmla="*/ 2446 h 427"/>
                <a:gd name="T24" fmla="+- 0 8337 8060"/>
                <a:gd name="T25" fmla="*/ T24 w 347"/>
                <a:gd name="T26" fmla="+- 0 2466 2284"/>
                <a:gd name="T27" fmla="*/ 2466 h 427"/>
                <a:gd name="T28" fmla="+- 0 8341 8060"/>
                <a:gd name="T29" fmla="*/ T28 w 347"/>
                <a:gd name="T30" fmla="+- 0 2483 2284"/>
                <a:gd name="T31" fmla="*/ 2483 h 427"/>
                <a:gd name="T32" fmla="+- 0 8321 8060"/>
                <a:gd name="T33" fmla="*/ T32 w 347"/>
                <a:gd name="T34" fmla="+- 0 2505 2284"/>
                <a:gd name="T35" fmla="*/ 2505 h 427"/>
                <a:gd name="T36" fmla="+- 0 8165 8060"/>
                <a:gd name="T37" fmla="*/ T36 w 347"/>
                <a:gd name="T38" fmla="+- 0 2678 2284"/>
                <a:gd name="T39" fmla="*/ 2678 h 427"/>
                <a:gd name="T40" fmla="+- 0 8202 8060"/>
                <a:gd name="T41" fmla="*/ T40 w 347"/>
                <a:gd name="T42" fmla="+- 0 2710 2284"/>
                <a:gd name="T43" fmla="*/ 2710 h 427"/>
                <a:gd name="T44" fmla="+- 0 8343 8060"/>
                <a:gd name="T45" fmla="*/ T44 w 347"/>
                <a:gd name="T46" fmla="+- 0 2552 2284"/>
                <a:gd name="T47" fmla="*/ 2552 h 427"/>
                <a:gd name="T48" fmla="+- 0 8380 8060"/>
                <a:gd name="T49" fmla="*/ T48 w 347"/>
                <a:gd name="T50" fmla="+- 0 2519 2284"/>
                <a:gd name="T51" fmla="*/ 2519 h 427"/>
                <a:gd name="T52" fmla="+- 0 8401 8060"/>
                <a:gd name="T53" fmla="*/ T52 w 347"/>
                <a:gd name="T54" fmla="+- 0 2482 2284"/>
                <a:gd name="T55" fmla="*/ 2482 h 427"/>
                <a:gd name="T56" fmla="+- 0 8404 8060"/>
                <a:gd name="T57" fmla="*/ T56 w 347"/>
                <a:gd name="T58" fmla="+- 0 2442 2284"/>
                <a:gd name="T59" fmla="*/ 2442 h 427"/>
                <a:gd name="T60" fmla="+- 0 8389 8060"/>
                <a:gd name="T61" fmla="*/ T60 w 347"/>
                <a:gd name="T62" fmla="+- 0 2396 2284"/>
                <a:gd name="T63" fmla="*/ 2396 h 427"/>
                <a:gd name="T64" fmla="+- 0 8407 8060"/>
                <a:gd name="T65" fmla="*/ T64 w 347"/>
                <a:gd name="T66" fmla="+- 0 2384 2284"/>
                <a:gd name="T67" fmla="*/ 2384 h 427"/>
                <a:gd name="T68" fmla="+- 0 8391 8060"/>
                <a:gd name="T69" fmla="*/ T68 w 347"/>
                <a:gd name="T70" fmla="+- 0 2362 2284"/>
                <a:gd name="T71" fmla="*/ 2362 h 427"/>
                <a:gd name="T72" fmla="+- 0 8060 8060"/>
                <a:gd name="T73" fmla="*/ T72 w 347"/>
                <a:gd name="T74" fmla="+- 0 2284 2284"/>
                <a:gd name="T75" fmla="*/ 2284 h 427"/>
                <a:gd name="T76" fmla="+- 0 8079 8060"/>
                <a:gd name="T77" fmla="*/ T76 w 347"/>
                <a:gd name="T78" fmla="+- 0 2332 2284"/>
                <a:gd name="T79" fmla="*/ 2332 h 427"/>
                <a:gd name="T80" fmla="+- 0 8224 8060"/>
                <a:gd name="T81" fmla="*/ T80 w 347"/>
                <a:gd name="T82" fmla="+- 0 2369 2284"/>
                <a:gd name="T83" fmla="*/ 2369 h 427"/>
                <a:gd name="T84" fmla="+- 0 8255 8060"/>
                <a:gd name="T85" fmla="*/ T84 w 347"/>
                <a:gd name="T86" fmla="+- 0 2362 2284"/>
                <a:gd name="T87" fmla="*/ 2362 h 427"/>
                <a:gd name="T88" fmla="+- 0 8391 8060"/>
                <a:gd name="T89" fmla="*/ T88 w 347"/>
                <a:gd name="T90" fmla="+- 0 2362 2284"/>
                <a:gd name="T91" fmla="*/ 2362 h 427"/>
                <a:gd name="T92" fmla="+- 0 8372 8060"/>
                <a:gd name="T93" fmla="*/ T92 w 347"/>
                <a:gd name="T94" fmla="+- 0 2335 2284"/>
                <a:gd name="T95" fmla="*/ 2335 h 427"/>
                <a:gd name="T96" fmla="+- 0 8346 8060"/>
                <a:gd name="T97" fmla="*/ T96 w 347"/>
                <a:gd name="T98" fmla="+- 0 2335 2284"/>
                <a:gd name="T99" fmla="*/ 2335 h 427"/>
                <a:gd name="T100" fmla="+- 0 8340 8060"/>
                <a:gd name="T101" fmla="*/ T100 w 347"/>
                <a:gd name="T102" fmla="+- 0 2331 2284"/>
                <a:gd name="T103" fmla="*/ 2331 h 427"/>
                <a:gd name="T104" fmla="+- 0 8187 8060"/>
                <a:gd name="T105" fmla="*/ T104 w 347"/>
                <a:gd name="T106" fmla="+- 0 2331 2284"/>
                <a:gd name="T107" fmla="*/ 2331 h 427"/>
                <a:gd name="T108" fmla="+- 0 8060 8060"/>
                <a:gd name="T109" fmla="*/ T108 w 347"/>
                <a:gd name="T110" fmla="+- 0 2284 2284"/>
                <a:gd name="T111" fmla="*/ 2284 h 427"/>
                <a:gd name="T112" fmla="+- 0 8363 8060"/>
                <a:gd name="T113" fmla="*/ T112 w 347"/>
                <a:gd name="T114" fmla="+- 0 2322 2284"/>
                <a:gd name="T115" fmla="*/ 2322 h 427"/>
                <a:gd name="T116" fmla="+- 0 8346 8060"/>
                <a:gd name="T117" fmla="*/ T116 w 347"/>
                <a:gd name="T118" fmla="+- 0 2335 2284"/>
                <a:gd name="T119" fmla="*/ 2335 h 427"/>
                <a:gd name="T120" fmla="+- 0 8372 8060"/>
                <a:gd name="T121" fmla="*/ T120 w 347"/>
                <a:gd name="T122" fmla="+- 0 2335 2284"/>
                <a:gd name="T123" fmla="*/ 2335 h 427"/>
                <a:gd name="T124" fmla="+- 0 8363 8060"/>
                <a:gd name="T125" fmla="*/ T124 w 347"/>
                <a:gd name="T126" fmla="+- 0 2322 2284"/>
                <a:gd name="T127" fmla="*/ 2322 h 427"/>
                <a:gd name="T128" fmla="+- 0 8272 8060"/>
                <a:gd name="T129" fmla="*/ T128 w 347"/>
                <a:gd name="T130" fmla="+- 0 2300 2284"/>
                <a:gd name="T131" fmla="*/ 2300 h 427"/>
                <a:gd name="T132" fmla="+- 0 8230 8060"/>
                <a:gd name="T133" fmla="*/ T132 w 347"/>
                <a:gd name="T134" fmla="+- 0 2307 2284"/>
                <a:gd name="T135" fmla="*/ 2307 h 427"/>
                <a:gd name="T136" fmla="+- 0 8187 8060"/>
                <a:gd name="T137" fmla="*/ T136 w 347"/>
                <a:gd name="T138" fmla="+- 0 2331 2284"/>
                <a:gd name="T139" fmla="*/ 2331 h 427"/>
                <a:gd name="T140" fmla="+- 0 8340 8060"/>
                <a:gd name="T141" fmla="*/ T140 w 347"/>
                <a:gd name="T142" fmla="+- 0 2331 2284"/>
                <a:gd name="T143" fmla="*/ 2331 h 427"/>
                <a:gd name="T144" fmla="+- 0 8311 8060"/>
                <a:gd name="T145" fmla="*/ T144 w 347"/>
                <a:gd name="T146" fmla="+- 0 2310 2284"/>
                <a:gd name="T147" fmla="*/ 2310 h 427"/>
                <a:gd name="T148" fmla="+- 0 8272 8060"/>
                <a:gd name="T149" fmla="*/ T148 w 347"/>
                <a:gd name="T150" fmla="+- 0 2300 2284"/>
                <a:gd name="T151" fmla="*/ 2300 h 42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347" h="427">
                  <a:moveTo>
                    <a:pt x="331" y="78"/>
                  </a:moveTo>
                  <a:lnTo>
                    <a:pt x="195" y="78"/>
                  </a:lnTo>
                  <a:lnTo>
                    <a:pt x="216" y="96"/>
                  </a:lnTo>
                  <a:lnTo>
                    <a:pt x="228" y="121"/>
                  </a:lnTo>
                  <a:lnTo>
                    <a:pt x="232" y="133"/>
                  </a:lnTo>
                  <a:lnTo>
                    <a:pt x="257" y="162"/>
                  </a:lnTo>
                  <a:lnTo>
                    <a:pt x="277" y="182"/>
                  </a:lnTo>
                  <a:lnTo>
                    <a:pt x="281" y="199"/>
                  </a:lnTo>
                  <a:lnTo>
                    <a:pt x="261" y="221"/>
                  </a:lnTo>
                  <a:lnTo>
                    <a:pt x="105" y="394"/>
                  </a:lnTo>
                  <a:lnTo>
                    <a:pt x="142" y="426"/>
                  </a:lnTo>
                  <a:lnTo>
                    <a:pt x="283" y="268"/>
                  </a:lnTo>
                  <a:lnTo>
                    <a:pt x="320" y="235"/>
                  </a:lnTo>
                  <a:lnTo>
                    <a:pt x="341" y="198"/>
                  </a:lnTo>
                  <a:lnTo>
                    <a:pt x="344" y="158"/>
                  </a:lnTo>
                  <a:lnTo>
                    <a:pt x="329" y="112"/>
                  </a:lnTo>
                  <a:lnTo>
                    <a:pt x="347" y="100"/>
                  </a:lnTo>
                  <a:lnTo>
                    <a:pt x="331" y="78"/>
                  </a:lnTo>
                  <a:close/>
                  <a:moveTo>
                    <a:pt x="0" y="0"/>
                  </a:moveTo>
                  <a:lnTo>
                    <a:pt x="19" y="48"/>
                  </a:lnTo>
                  <a:lnTo>
                    <a:pt x="164" y="85"/>
                  </a:lnTo>
                  <a:lnTo>
                    <a:pt x="195" y="78"/>
                  </a:lnTo>
                  <a:lnTo>
                    <a:pt x="331" y="78"/>
                  </a:lnTo>
                  <a:lnTo>
                    <a:pt x="312" y="51"/>
                  </a:lnTo>
                  <a:lnTo>
                    <a:pt x="286" y="51"/>
                  </a:lnTo>
                  <a:lnTo>
                    <a:pt x="280" y="47"/>
                  </a:lnTo>
                  <a:lnTo>
                    <a:pt x="127" y="47"/>
                  </a:lnTo>
                  <a:lnTo>
                    <a:pt x="0" y="0"/>
                  </a:lnTo>
                  <a:close/>
                  <a:moveTo>
                    <a:pt x="303" y="38"/>
                  </a:moveTo>
                  <a:lnTo>
                    <a:pt x="286" y="51"/>
                  </a:lnTo>
                  <a:lnTo>
                    <a:pt x="312" y="51"/>
                  </a:lnTo>
                  <a:lnTo>
                    <a:pt x="303" y="38"/>
                  </a:lnTo>
                  <a:close/>
                  <a:moveTo>
                    <a:pt x="212" y="16"/>
                  </a:moveTo>
                  <a:lnTo>
                    <a:pt x="170" y="23"/>
                  </a:lnTo>
                  <a:lnTo>
                    <a:pt x="127" y="47"/>
                  </a:lnTo>
                  <a:lnTo>
                    <a:pt x="280" y="47"/>
                  </a:lnTo>
                  <a:lnTo>
                    <a:pt x="251" y="26"/>
                  </a:lnTo>
                  <a:lnTo>
                    <a:pt x="212" y="16"/>
                  </a:lnTo>
                  <a:close/>
                </a:path>
              </a:pathLst>
            </a:custGeom>
            <a:solidFill>
              <a:srgbClr val="AE7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3" name="Freeform 78"/>
            <p:cNvSpPr>
              <a:spLocks/>
            </p:cNvSpPr>
            <p:nvPr/>
          </p:nvSpPr>
          <p:spPr bwMode="auto">
            <a:xfrm>
              <a:off x="7878" y="2567"/>
              <a:ext cx="257" cy="232"/>
            </a:xfrm>
            <a:custGeom>
              <a:avLst/>
              <a:gdLst>
                <a:gd name="T0" fmla="+- 0 8095 7879"/>
                <a:gd name="T1" fmla="*/ T0 w 257"/>
                <a:gd name="T2" fmla="+- 0 2568 2568"/>
                <a:gd name="T3" fmla="*/ 2568 h 232"/>
                <a:gd name="T4" fmla="+- 0 8052 7879"/>
                <a:gd name="T5" fmla="*/ T4 w 257"/>
                <a:gd name="T6" fmla="+- 0 2603 2568"/>
                <a:gd name="T7" fmla="*/ 2603 h 232"/>
                <a:gd name="T8" fmla="+- 0 8016 7879"/>
                <a:gd name="T9" fmla="*/ T8 w 257"/>
                <a:gd name="T10" fmla="+- 0 2631 2568"/>
                <a:gd name="T11" fmla="*/ 2631 h 232"/>
                <a:gd name="T12" fmla="+- 0 7968 7879"/>
                <a:gd name="T13" fmla="*/ T12 w 257"/>
                <a:gd name="T14" fmla="+- 0 2665 2568"/>
                <a:gd name="T15" fmla="*/ 2665 h 232"/>
                <a:gd name="T16" fmla="+- 0 7891 7879"/>
                <a:gd name="T17" fmla="*/ T16 w 257"/>
                <a:gd name="T18" fmla="+- 0 2721 2568"/>
                <a:gd name="T19" fmla="*/ 2721 h 232"/>
                <a:gd name="T20" fmla="+- 0 7887 7879"/>
                <a:gd name="T21" fmla="*/ T20 w 257"/>
                <a:gd name="T22" fmla="+- 0 2727 2568"/>
                <a:gd name="T23" fmla="*/ 2727 h 232"/>
                <a:gd name="T24" fmla="+- 0 7880 7879"/>
                <a:gd name="T25" fmla="*/ T24 w 257"/>
                <a:gd name="T26" fmla="+- 0 2744 2568"/>
                <a:gd name="T27" fmla="*/ 2744 h 232"/>
                <a:gd name="T28" fmla="+- 0 7879 7879"/>
                <a:gd name="T29" fmla="*/ T28 w 257"/>
                <a:gd name="T30" fmla="+- 0 2766 2568"/>
                <a:gd name="T31" fmla="*/ 2766 h 232"/>
                <a:gd name="T32" fmla="+- 0 7891 7879"/>
                <a:gd name="T33" fmla="*/ T32 w 257"/>
                <a:gd name="T34" fmla="+- 0 2789 2568"/>
                <a:gd name="T35" fmla="*/ 2789 h 232"/>
                <a:gd name="T36" fmla="+- 0 7902 7879"/>
                <a:gd name="T37" fmla="*/ T36 w 257"/>
                <a:gd name="T38" fmla="+- 0 2799 2568"/>
                <a:gd name="T39" fmla="*/ 2799 h 232"/>
                <a:gd name="T40" fmla="+- 0 7908 7879"/>
                <a:gd name="T41" fmla="*/ T40 w 257"/>
                <a:gd name="T42" fmla="+- 0 2799 2568"/>
                <a:gd name="T43" fmla="*/ 2799 h 232"/>
                <a:gd name="T44" fmla="+- 0 7912 7879"/>
                <a:gd name="T45" fmla="*/ T44 w 257"/>
                <a:gd name="T46" fmla="+- 0 2785 2568"/>
                <a:gd name="T47" fmla="*/ 2785 h 232"/>
                <a:gd name="T48" fmla="+- 0 7917 7879"/>
                <a:gd name="T49" fmla="*/ T48 w 257"/>
                <a:gd name="T50" fmla="+- 0 2755 2568"/>
                <a:gd name="T51" fmla="*/ 2755 h 232"/>
                <a:gd name="T52" fmla="+- 0 8135 7879"/>
                <a:gd name="T53" fmla="*/ T52 w 257"/>
                <a:gd name="T54" fmla="+- 0 2621 2568"/>
                <a:gd name="T55" fmla="*/ 2621 h 232"/>
                <a:gd name="T56" fmla="+- 0 8095 7879"/>
                <a:gd name="T57" fmla="*/ T56 w 257"/>
                <a:gd name="T58" fmla="+- 0 2568 2568"/>
                <a:gd name="T59" fmla="*/ 2568 h 23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Lst>
              <a:rect l="0" t="0" r="r" b="b"/>
              <a:pathLst>
                <a:path w="257" h="232">
                  <a:moveTo>
                    <a:pt x="216" y="0"/>
                  </a:moveTo>
                  <a:lnTo>
                    <a:pt x="173" y="35"/>
                  </a:lnTo>
                  <a:lnTo>
                    <a:pt x="137" y="63"/>
                  </a:lnTo>
                  <a:lnTo>
                    <a:pt x="89" y="97"/>
                  </a:lnTo>
                  <a:lnTo>
                    <a:pt x="12" y="153"/>
                  </a:lnTo>
                  <a:lnTo>
                    <a:pt x="8" y="159"/>
                  </a:lnTo>
                  <a:lnTo>
                    <a:pt x="1" y="176"/>
                  </a:lnTo>
                  <a:lnTo>
                    <a:pt x="0" y="198"/>
                  </a:lnTo>
                  <a:lnTo>
                    <a:pt x="12" y="221"/>
                  </a:lnTo>
                  <a:lnTo>
                    <a:pt x="23" y="231"/>
                  </a:lnTo>
                  <a:lnTo>
                    <a:pt x="29" y="231"/>
                  </a:lnTo>
                  <a:lnTo>
                    <a:pt x="33" y="217"/>
                  </a:lnTo>
                  <a:lnTo>
                    <a:pt x="38" y="187"/>
                  </a:lnTo>
                  <a:lnTo>
                    <a:pt x="256" y="53"/>
                  </a:lnTo>
                  <a:lnTo>
                    <a:pt x="216" y="0"/>
                  </a:lnTo>
                  <a:close/>
                </a:path>
              </a:pathLst>
            </a:custGeom>
            <a:solidFill>
              <a:srgbClr val="AE7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4" name="AutoShape 77"/>
            <p:cNvSpPr>
              <a:spLocks/>
            </p:cNvSpPr>
            <p:nvPr/>
          </p:nvSpPr>
          <p:spPr bwMode="auto">
            <a:xfrm>
              <a:off x="7862" y="2720"/>
              <a:ext cx="58" cy="93"/>
            </a:xfrm>
            <a:custGeom>
              <a:avLst/>
              <a:gdLst>
                <a:gd name="T0" fmla="+- 0 7891 7862"/>
                <a:gd name="T1" fmla="*/ T0 w 58"/>
                <a:gd name="T2" fmla="+- 0 2721 2721"/>
                <a:gd name="T3" fmla="*/ 2721 h 93"/>
                <a:gd name="T4" fmla="+- 0 7870 7862"/>
                <a:gd name="T5" fmla="*/ T4 w 58"/>
                <a:gd name="T6" fmla="+- 0 2742 2721"/>
                <a:gd name="T7" fmla="*/ 2742 h 93"/>
                <a:gd name="T8" fmla="+- 0 7862 7862"/>
                <a:gd name="T9" fmla="*/ T8 w 58"/>
                <a:gd name="T10" fmla="+- 0 2765 2721"/>
                <a:gd name="T11" fmla="*/ 2765 h 93"/>
                <a:gd name="T12" fmla="+- 0 7865 7862"/>
                <a:gd name="T13" fmla="*/ T12 w 58"/>
                <a:gd name="T14" fmla="+- 0 2787 2721"/>
                <a:gd name="T15" fmla="*/ 2787 h 93"/>
                <a:gd name="T16" fmla="+- 0 7878 7862"/>
                <a:gd name="T17" fmla="*/ T16 w 58"/>
                <a:gd name="T18" fmla="+- 0 2803 2721"/>
                <a:gd name="T19" fmla="*/ 2803 h 93"/>
                <a:gd name="T20" fmla="+- 0 7896 7862"/>
                <a:gd name="T21" fmla="*/ T20 w 58"/>
                <a:gd name="T22" fmla="+- 0 2813 2721"/>
                <a:gd name="T23" fmla="*/ 2813 h 93"/>
                <a:gd name="T24" fmla="+- 0 7907 7862"/>
                <a:gd name="T25" fmla="*/ T24 w 58"/>
                <a:gd name="T26" fmla="+- 0 2812 2721"/>
                <a:gd name="T27" fmla="*/ 2812 h 93"/>
                <a:gd name="T28" fmla="+- 0 7913 7862"/>
                <a:gd name="T29" fmla="*/ T28 w 58"/>
                <a:gd name="T30" fmla="+- 0 2793 2721"/>
                <a:gd name="T31" fmla="*/ 2793 h 93"/>
                <a:gd name="T32" fmla="+- 0 7915 7862"/>
                <a:gd name="T33" fmla="*/ T32 w 58"/>
                <a:gd name="T34" fmla="+- 0 2782 2721"/>
                <a:gd name="T35" fmla="*/ 2782 h 93"/>
                <a:gd name="T36" fmla="+- 0 7890 7862"/>
                <a:gd name="T37" fmla="*/ T36 w 58"/>
                <a:gd name="T38" fmla="+- 0 2782 2721"/>
                <a:gd name="T39" fmla="*/ 2782 h 93"/>
                <a:gd name="T40" fmla="+- 0 7884 7862"/>
                <a:gd name="T41" fmla="*/ T40 w 58"/>
                <a:gd name="T42" fmla="+- 0 2779 2721"/>
                <a:gd name="T43" fmla="*/ 2779 h 93"/>
                <a:gd name="T44" fmla="+- 0 7882 7862"/>
                <a:gd name="T45" fmla="*/ T44 w 58"/>
                <a:gd name="T46" fmla="+- 0 2771 2721"/>
                <a:gd name="T47" fmla="*/ 2771 h 93"/>
                <a:gd name="T48" fmla="+- 0 7884 7862"/>
                <a:gd name="T49" fmla="*/ T48 w 58"/>
                <a:gd name="T50" fmla="+- 0 2754 2721"/>
                <a:gd name="T51" fmla="*/ 2754 h 93"/>
                <a:gd name="T52" fmla="+- 0 7891 7862"/>
                <a:gd name="T53" fmla="*/ T52 w 58"/>
                <a:gd name="T54" fmla="+- 0 2721 2721"/>
                <a:gd name="T55" fmla="*/ 2721 h 93"/>
                <a:gd name="T56" fmla="+- 0 7920 7862"/>
                <a:gd name="T57" fmla="*/ T56 w 58"/>
                <a:gd name="T58" fmla="+- 0 2753 2721"/>
                <a:gd name="T59" fmla="*/ 2753 h 93"/>
                <a:gd name="T60" fmla="+- 0 7916 7862"/>
                <a:gd name="T61" fmla="*/ T60 w 58"/>
                <a:gd name="T62" fmla="+- 0 2759 2721"/>
                <a:gd name="T63" fmla="*/ 2759 h 93"/>
                <a:gd name="T64" fmla="+- 0 7908 7862"/>
                <a:gd name="T65" fmla="*/ T64 w 58"/>
                <a:gd name="T66" fmla="+- 0 2769 2721"/>
                <a:gd name="T67" fmla="*/ 2769 h 93"/>
                <a:gd name="T68" fmla="+- 0 7899 7862"/>
                <a:gd name="T69" fmla="*/ T68 w 58"/>
                <a:gd name="T70" fmla="+- 0 2780 2721"/>
                <a:gd name="T71" fmla="*/ 2780 h 93"/>
                <a:gd name="T72" fmla="+- 0 7890 7862"/>
                <a:gd name="T73" fmla="*/ T72 w 58"/>
                <a:gd name="T74" fmla="+- 0 2782 2721"/>
                <a:gd name="T75" fmla="*/ 2782 h 93"/>
                <a:gd name="T76" fmla="+- 0 7915 7862"/>
                <a:gd name="T77" fmla="*/ T76 w 58"/>
                <a:gd name="T78" fmla="+- 0 2782 2721"/>
                <a:gd name="T79" fmla="*/ 2782 h 93"/>
                <a:gd name="T80" fmla="+- 0 7920 7862"/>
                <a:gd name="T81" fmla="*/ T80 w 58"/>
                <a:gd name="T82" fmla="+- 0 2753 2721"/>
                <a:gd name="T83" fmla="*/ 2753 h 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58" h="93">
                  <a:moveTo>
                    <a:pt x="29" y="0"/>
                  </a:moveTo>
                  <a:lnTo>
                    <a:pt x="8" y="21"/>
                  </a:lnTo>
                  <a:lnTo>
                    <a:pt x="0" y="44"/>
                  </a:lnTo>
                  <a:lnTo>
                    <a:pt x="3" y="66"/>
                  </a:lnTo>
                  <a:lnTo>
                    <a:pt x="16" y="82"/>
                  </a:lnTo>
                  <a:lnTo>
                    <a:pt x="34" y="92"/>
                  </a:lnTo>
                  <a:lnTo>
                    <a:pt x="45" y="91"/>
                  </a:lnTo>
                  <a:lnTo>
                    <a:pt x="51" y="72"/>
                  </a:lnTo>
                  <a:lnTo>
                    <a:pt x="53" y="61"/>
                  </a:lnTo>
                  <a:lnTo>
                    <a:pt x="28" y="61"/>
                  </a:lnTo>
                  <a:lnTo>
                    <a:pt x="22" y="58"/>
                  </a:lnTo>
                  <a:lnTo>
                    <a:pt x="20" y="50"/>
                  </a:lnTo>
                  <a:lnTo>
                    <a:pt x="22" y="33"/>
                  </a:lnTo>
                  <a:lnTo>
                    <a:pt x="29" y="0"/>
                  </a:lnTo>
                  <a:close/>
                  <a:moveTo>
                    <a:pt x="58" y="32"/>
                  </a:moveTo>
                  <a:lnTo>
                    <a:pt x="54" y="38"/>
                  </a:lnTo>
                  <a:lnTo>
                    <a:pt x="46" y="48"/>
                  </a:lnTo>
                  <a:lnTo>
                    <a:pt x="37" y="59"/>
                  </a:lnTo>
                  <a:lnTo>
                    <a:pt x="28" y="61"/>
                  </a:lnTo>
                  <a:lnTo>
                    <a:pt x="53" y="61"/>
                  </a:lnTo>
                  <a:lnTo>
                    <a:pt x="58" y="32"/>
                  </a:lnTo>
                  <a:close/>
                </a:path>
              </a:pathLst>
            </a:custGeom>
            <a:solidFill>
              <a:srgbClr val="4339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5" name="AutoShape 76"/>
            <p:cNvSpPr>
              <a:spLocks/>
            </p:cNvSpPr>
            <p:nvPr/>
          </p:nvSpPr>
          <p:spPr bwMode="auto">
            <a:xfrm>
              <a:off x="7813" y="2505"/>
              <a:ext cx="278" cy="207"/>
            </a:xfrm>
            <a:custGeom>
              <a:avLst/>
              <a:gdLst>
                <a:gd name="T0" fmla="+- 0 7815 7813"/>
                <a:gd name="T1" fmla="*/ T0 w 278"/>
                <a:gd name="T2" fmla="+- 0 2668 2506"/>
                <a:gd name="T3" fmla="*/ 2668 h 207"/>
                <a:gd name="T4" fmla="+- 0 7813 7813"/>
                <a:gd name="T5" fmla="*/ T4 w 278"/>
                <a:gd name="T6" fmla="+- 0 2674 2506"/>
                <a:gd name="T7" fmla="*/ 2674 h 207"/>
                <a:gd name="T8" fmla="+- 0 7819 7813"/>
                <a:gd name="T9" fmla="*/ T8 w 278"/>
                <a:gd name="T10" fmla="+- 0 2687 2506"/>
                <a:gd name="T11" fmla="*/ 2687 h 207"/>
                <a:gd name="T12" fmla="+- 0 7837 7813"/>
                <a:gd name="T13" fmla="*/ T12 w 278"/>
                <a:gd name="T14" fmla="+- 0 2707 2506"/>
                <a:gd name="T15" fmla="*/ 2707 h 207"/>
                <a:gd name="T16" fmla="+- 0 7858 7813"/>
                <a:gd name="T17" fmla="*/ T16 w 278"/>
                <a:gd name="T18" fmla="+- 0 2713 2506"/>
                <a:gd name="T19" fmla="*/ 2713 h 207"/>
                <a:gd name="T20" fmla="+- 0 7875 7813"/>
                <a:gd name="T21" fmla="*/ T20 w 278"/>
                <a:gd name="T22" fmla="+- 0 2711 2506"/>
                <a:gd name="T23" fmla="*/ 2711 h 207"/>
                <a:gd name="T24" fmla="+- 0 7883 7813"/>
                <a:gd name="T25" fmla="*/ T24 w 278"/>
                <a:gd name="T26" fmla="+- 0 2710 2506"/>
                <a:gd name="T27" fmla="*/ 2710 h 207"/>
                <a:gd name="T28" fmla="+- 0 7931 7813"/>
                <a:gd name="T29" fmla="*/ T28 w 278"/>
                <a:gd name="T30" fmla="+- 0 2673 2506"/>
                <a:gd name="T31" fmla="*/ 2673 h 207"/>
                <a:gd name="T32" fmla="+- 0 7859 7813"/>
                <a:gd name="T33" fmla="*/ T32 w 278"/>
                <a:gd name="T34" fmla="+- 0 2673 2506"/>
                <a:gd name="T35" fmla="*/ 2673 h 207"/>
                <a:gd name="T36" fmla="+- 0 7829 7813"/>
                <a:gd name="T37" fmla="*/ T36 w 278"/>
                <a:gd name="T38" fmla="+- 0 2668 2506"/>
                <a:gd name="T39" fmla="*/ 2668 h 207"/>
                <a:gd name="T40" fmla="+- 0 7815 7813"/>
                <a:gd name="T41" fmla="*/ T40 w 278"/>
                <a:gd name="T42" fmla="+- 0 2668 2506"/>
                <a:gd name="T43" fmla="*/ 2668 h 207"/>
                <a:gd name="T44" fmla="+- 0 8053 7813"/>
                <a:gd name="T45" fmla="*/ T44 w 278"/>
                <a:gd name="T46" fmla="+- 0 2506 2506"/>
                <a:gd name="T47" fmla="*/ 2506 h 207"/>
                <a:gd name="T48" fmla="+- 0 7859 7813"/>
                <a:gd name="T49" fmla="*/ T48 w 278"/>
                <a:gd name="T50" fmla="+- 0 2673 2506"/>
                <a:gd name="T51" fmla="*/ 2673 h 207"/>
                <a:gd name="T52" fmla="+- 0 7931 7813"/>
                <a:gd name="T53" fmla="*/ T52 w 278"/>
                <a:gd name="T54" fmla="+- 0 2673 2506"/>
                <a:gd name="T55" fmla="*/ 2673 h 207"/>
                <a:gd name="T56" fmla="+- 0 7959 7813"/>
                <a:gd name="T57" fmla="*/ T56 w 278"/>
                <a:gd name="T58" fmla="+- 0 2652 2506"/>
                <a:gd name="T59" fmla="*/ 2652 h 207"/>
                <a:gd name="T60" fmla="+- 0 8006 7813"/>
                <a:gd name="T61" fmla="*/ T60 w 278"/>
                <a:gd name="T62" fmla="+- 0 2617 2506"/>
                <a:gd name="T63" fmla="*/ 2617 h 207"/>
                <a:gd name="T64" fmla="+- 0 8043 7813"/>
                <a:gd name="T65" fmla="*/ T64 w 278"/>
                <a:gd name="T66" fmla="+- 0 2592 2506"/>
                <a:gd name="T67" fmla="*/ 2592 h 207"/>
                <a:gd name="T68" fmla="+- 0 8090 7813"/>
                <a:gd name="T69" fmla="*/ T68 w 278"/>
                <a:gd name="T70" fmla="+- 0 2561 2506"/>
                <a:gd name="T71" fmla="*/ 2561 h 207"/>
                <a:gd name="T72" fmla="+- 0 8053 7813"/>
                <a:gd name="T73" fmla="*/ T72 w 278"/>
                <a:gd name="T74" fmla="+- 0 2506 2506"/>
                <a:gd name="T75" fmla="*/ 2506 h 20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278" h="207">
                  <a:moveTo>
                    <a:pt x="2" y="162"/>
                  </a:moveTo>
                  <a:lnTo>
                    <a:pt x="0" y="168"/>
                  </a:lnTo>
                  <a:lnTo>
                    <a:pt x="6" y="181"/>
                  </a:lnTo>
                  <a:lnTo>
                    <a:pt x="24" y="201"/>
                  </a:lnTo>
                  <a:lnTo>
                    <a:pt x="45" y="207"/>
                  </a:lnTo>
                  <a:lnTo>
                    <a:pt x="62" y="205"/>
                  </a:lnTo>
                  <a:lnTo>
                    <a:pt x="70" y="204"/>
                  </a:lnTo>
                  <a:lnTo>
                    <a:pt x="118" y="167"/>
                  </a:lnTo>
                  <a:lnTo>
                    <a:pt x="46" y="167"/>
                  </a:lnTo>
                  <a:lnTo>
                    <a:pt x="16" y="162"/>
                  </a:lnTo>
                  <a:lnTo>
                    <a:pt x="2" y="162"/>
                  </a:lnTo>
                  <a:close/>
                  <a:moveTo>
                    <a:pt x="240" y="0"/>
                  </a:moveTo>
                  <a:lnTo>
                    <a:pt x="46" y="167"/>
                  </a:lnTo>
                  <a:lnTo>
                    <a:pt x="118" y="167"/>
                  </a:lnTo>
                  <a:lnTo>
                    <a:pt x="146" y="146"/>
                  </a:lnTo>
                  <a:lnTo>
                    <a:pt x="193" y="111"/>
                  </a:lnTo>
                  <a:lnTo>
                    <a:pt x="230" y="86"/>
                  </a:lnTo>
                  <a:lnTo>
                    <a:pt x="277" y="55"/>
                  </a:lnTo>
                  <a:lnTo>
                    <a:pt x="240" y="0"/>
                  </a:lnTo>
                  <a:close/>
                </a:path>
              </a:pathLst>
            </a:custGeom>
            <a:solidFill>
              <a:srgbClr val="AE7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6" name="Freeform 75"/>
            <p:cNvSpPr>
              <a:spLocks/>
            </p:cNvSpPr>
            <p:nvPr/>
          </p:nvSpPr>
          <p:spPr bwMode="auto">
            <a:xfrm>
              <a:off x="7798" y="2664"/>
              <a:ext cx="85" cy="58"/>
            </a:xfrm>
            <a:custGeom>
              <a:avLst/>
              <a:gdLst>
                <a:gd name="T0" fmla="+- 0 7822 7798"/>
                <a:gd name="T1" fmla="*/ T0 w 85"/>
                <a:gd name="T2" fmla="+- 0 2665 2665"/>
                <a:gd name="T3" fmla="*/ 2665 h 58"/>
                <a:gd name="T4" fmla="+- 0 7803 7798"/>
                <a:gd name="T5" fmla="*/ T4 w 85"/>
                <a:gd name="T6" fmla="+- 0 2665 2665"/>
                <a:gd name="T7" fmla="*/ 2665 h 58"/>
                <a:gd name="T8" fmla="+- 0 7798 7798"/>
                <a:gd name="T9" fmla="*/ T8 w 85"/>
                <a:gd name="T10" fmla="+- 0 2675 2665"/>
                <a:gd name="T11" fmla="*/ 2675 h 58"/>
                <a:gd name="T12" fmla="+- 0 7802 7798"/>
                <a:gd name="T13" fmla="*/ T12 w 85"/>
                <a:gd name="T14" fmla="+- 0 2695 2665"/>
                <a:gd name="T15" fmla="*/ 2695 h 58"/>
                <a:gd name="T16" fmla="+- 0 7813 7798"/>
                <a:gd name="T17" fmla="*/ T16 w 85"/>
                <a:gd name="T18" fmla="+- 0 2713 2665"/>
                <a:gd name="T19" fmla="*/ 2713 h 58"/>
                <a:gd name="T20" fmla="+- 0 7832 7798"/>
                <a:gd name="T21" fmla="*/ T20 w 85"/>
                <a:gd name="T22" fmla="+- 0 2723 2665"/>
                <a:gd name="T23" fmla="*/ 2723 h 58"/>
                <a:gd name="T24" fmla="+- 0 7856 7798"/>
                <a:gd name="T25" fmla="*/ T24 w 85"/>
                <a:gd name="T26" fmla="+- 0 2722 2665"/>
                <a:gd name="T27" fmla="*/ 2722 h 58"/>
                <a:gd name="T28" fmla="+- 0 7883 7798"/>
                <a:gd name="T29" fmla="*/ T28 w 85"/>
                <a:gd name="T30" fmla="+- 0 2710 2665"/>
                <a:gd name="T31" fmla="*/ 2710 h 58"/>
                <a:gd name="T32" fmla="+- 0 7850 7798"/>
                <a:gd name="T33" fmla="*/ T32 w 85"/>
                <a:gd name="T34" fmla="+- 0 2705 2665"/>
                <a:gd name="T35" fmla="*/ 2705 h 58"/>
                <a:gd name="T36" fmla="+- 0 7833 7798"/>
                <a:gd name="T37" fmla="*/ T36 w 85"/>
                <a:gd name="T38" fmla="+- 0 2702 2665"/>
                <a:gd name="T39" fmla="*/ 2702 h 58"/>
                <a:gd name="T40" fmla="+- 0 7826 7798"/>
                <a:gd name="T41" fmla="*/ T40 w 85"/>
                <a:gd name="T42" fmla="+- 0 2698 2665"/>
                <a:gd name="T43" fmla="*/ 2698 h 58"/>
                <a:gd name="T44" fmla="+- 0 7825 7798"/>
                <a:gd name="T45" fmla="*/ T44 w 85"/>
                <a:gd name="T46" fmla="+- 0 2691 2665"/>
                <a:gd name="T47" fmla="*/ 2691 h 58"/>
                <a:gd name="T48" fmla="+- 0 7830 7798"/>
                <a:gd name="T49" fmla="*/ T48 w 85"/>
                <a:gd name="T50" fmla="+- 0 2683 2665"/>
                <a:gd name="T51" fmla="*/ 2683 h 58"/>
                <a:gd name="T52" fmla="+- 0 7843 7798"/>
                <a:gd name="T53" fmla="*/ T52 w 85"/>
                <a:gd name="T54" fmla="+- 0 2677 2665"/>
                <a:gd name="T55" fmla="*/ 2677 h 58"/>
                <a:gd name="T56" fmla="+- 0 7856 7798"/>
                <a:gd name="T57" fmla="*/ T56 w 85"/>
                <a:gd name="T58" fmla="+- 0 2673 2665"/>
                <a:gd name="T59" fmla="*/ 2673 h 58"/>
                <a:gd name="T60" fmla="+- 0 7861 7798"/>
                <a:gd name="T61" fmla="*/ T60 w 85"/>
                <a:gd name="T62" fmla="+- 0 2671 2665"/>
                <a:gd name="T63" fmla="*/ 2671 h 58"/>
                <a:gd name="T64" fmla="+- 0 7822 7798"/>
                <a:gd name="T65" fmla="*/ T64 w 85"/>
                <a:gd name="T66" fmla="+- 0 2665 2665"/>
                <a:gd name="T67" fmla="*/ 2665 h 5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85" h="58">
                  <a:moveTo>
                    <a:pt x="24" y="0"/>
                  </a:moveTo>
                  <a:lnTo>
                    <a:pt x="5" y="0"/>
                  </a:lnTo>
                  <a:lnTo>
                    <a:pt x="0" y="10"/>
                  </a:lnTo>
                  <a:lnTo>
                    <a:pt x="4" y="30"/>
                  </a:lnTo>
                  <a:lnTo>
                    <a:pt x="15" y="48"/>
                  </a:lnTo>
                  <a:lnTo>
                    <a:pt x="34" y="58"/>
                  </a:lnTo>
                  <a:lnTo>
                    <a:pt x="58" y="57"/>
                  </a:lnTo>
                  <a:lnTo>
                    <a:pt x="85" y="45"/>
                  </a:lnTo>
                  <a:lnTo>
                    <a:pt x="52" y="40"/>
                  </a:lnTo>
                  <a:lnTo>
                    <a:pt x="35" y="37"/>
                  </a:lnTo>
                  <a:lnTo>
                    <a:pt x="28" y="33"/>
                  </a:lnTo>
                  <a:lnTo>
                    <a:pt x="27" y="26"/>
                  </a:lnTo>
                  <a:lnTo>
                    <a:pt x="32" y="18"/>
                  </a:lnTo>
                  <a:lnTo>
                    <a:pt x="45" y="12"/>
                  </a:lnTo>
                  <a:lnTo>
                    <a:pt x="58" y="8"/>
                  </a:lnTo>
                  <a:lnTo>
                    <a:pt x="63" y="6"/>
                  </a:lnTo>
                  <a:lnTo>
                    <a:pt x="24" y="0"/>
                  </a:lnTo>
                  <a:close/>
                </a:path>
              </a:pathLst>
            </a:custGeom>
            <a:solidFill>
              <a:srgbClr val="4339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7" name="Freeform 74"/>
            <p:cNvSpPr>
              <a:spLocks/>
            </p:cNvSpPr>
            <p:nvPr/>
          </p:nvSpPr>
          <p:spPr bwMode="auto">
            <a:xfrm>
              <a:off x="7897" y="2422"/>
              <a:ext cx="362" cy="348"/>
            </a:xfrm>
            <a:custGeom>
              <a:avLst/>
              <a:gdLst>
                <a:gd name="T0" fmla="+- 0 8186 7897"/>
                <a:gd name="T1" fmla="*/ T0 w 362"/>
                <a:gd name="T2" fmla="+- 0 2423 2423"/>
                <a:gd name="T3" fmla="*/ 2423 h 348"/>
                <a:gd name="T4" fmla="+- 0 8119 7897"/>
                <a:gd name="T5" fmla="*/ T4 w 362"/>
                <a:gd name="T6" fmla="+- 0 2423 2423"/>
                <a:gd name="T7" fmla="*/ 2423 h 348"/>
                <a:gd name="T8" fmla="+- 0 8049 7897"/>
                <a:gd name="T9" fmla="*/ T8 w 362"/>
                <a:gd name="T10" fmla="+- 0 2448 2423"/>
                <a:gd name="T11" fmla="*/ 2448 h 348"/>
                <a:gd name="T12" fmla="+- 0 7983 7897"/>
                <a:gd name="T13" fmla="*/ T12 w 362"/>
                <a:gd name="T14" fmla="+- 0 2485 2423"/>
                <a:gd name="T15" fmla="*/ 2485 h 348"/>
                <a:gd name="T16" fmla="+- 0 7929 7897"/>
                <a:gd name="T17" fmla="*/ T16 w 362"/>
                <a:gd name="T18" fmla="+- 0 2521 2423"/>
                <a:gd name="T19" fmla="*/ 2521 h 348"/>
                <a:gd name="T20" fmla="+- 0 7897 7897"/>
                <a:gd name="T21" fmla="*/ T20 w 362"/>
                <a:gd name="T22" fmla="+- 0 2541 2423"/>
                <a:gd name="T23" fmla="*/ 2541 h 348"/>
                <a:gd name="T24" fmla="+- 0 8059 7897"/>
                <a:gd name="T25" fmla="*/ T24 w 362"/>
                <a:gd name="T26" fmla="+- 0 2770 2423"/>
                <a:gd name="T27" fmla="*/ 2770 h 348"/>
                <a:gd name="T28" fmla="+- 0 8088 7897"/>
                <a:gd name="T29" fmla="*/ T28 w 362"/>
                <a:gd name="T30" fmla="+- 0 2743 2423"/>
                <a:gd name="T31" fmla="*/ 2743 h 348"/>
                <a:gd name="T32" fmla="+- 0 8137 7897"/>
                <a:gd name="T33" fmla="*/ T32 w 362"/>
                <a:gd name="T34" fmla="+- 0 2700 2423"/>
                <a:gd name="T35" fmla="*/ 2700 h 348"/>
                <a:gd name="T36" fmla="+- 0 8192 7897"/>
                <a:gd name="T37" fmla="*/ T36 w 362"/>
                <a:gd name="T38" fmla="+- 0 2644 2423"/>
                <a:gd name="T39" fmla="*/ 2644 h 348"/>
                <a:gd name="T40" fmla="+- 0 8237 7897"/>
                <a:gd name="T41" fmla="*/ T40 w 362"/>
                <a:gd name="T42" fmla="+- 0 2582 2423"/>
                <a:gd name="T43" fmla="*/ 2582 h 348"/>
                <a:gd name="T44" fmla="+- 0 8259 7897"/>
                <a:gd name="T45" fmla="*/ T44 w 362"/>
                <a:gd name="T46" fmla="+- 0 2519 2423"/>
                <a:gd name="T47" fmla="*/ 2519 h 348"/>
                <a:gd name="T48" fmla="+- 0 8241 7897"/>
                <a:gd name="T49" fmla="*/ T48 w 362"/>
                <a:gd name="T50" fmla="+- 0 2460 2423"/>
                <a:gd name="T51" fmla="*/ 2460 h 348"/>
                <a:gd name="T52" fmla="+- 0 8186 7897"/>
                <a:gd name="T53" fmla="*/ T52 w 362"/>
                <a:gd name="T54" fmla="+- 0 2423 2423"/>
                <a:gd name="T55" fmla="*/ 2423 h 3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362" h="348">
                  <a:moveTo>
                    <a:pt x="289" y="0"/>
                  </a:moveTo>
                  <a:lnTo>
                    <a:pt x="222" y="0"/>
                  </a:lnTo>
                  <a:lnTo>
                    <a:pt x="152" y="25"/>
                  </a:lnTo>
                  <a:lnTo>
                    <a:pt x="86" y="62"/>
                  </a:lnTo>
                  <a:lnTo>
                    <a:pt x="32" y="98"/>
                  </a:lnTo>
                  <a:lnTo>
                    <a:pt x="0" y="118"/>
                  </a:lnTo>
                  <a:lnTo>
                    <a:pt x="162" y="347"/>
                  </a:lnTo>
                  <a:lnTo>
                    <a:pt x="191" y="320"/>
                  </a:lnTo>
                  <a:lnTo>
                    <a:pt x="240" y="277"/>
                  </a:lnTo>
                  <a:lnTo>
                    <a:pt x="295" y="221"/>
                  </a:lnTo>
                  <a:lnTo>
                    <a:pt x="340" y="159"/>
                  </a:lnTo>
                  <a:lnTo>
                    <a:pt x="362" y="96"/>
                  </a:lnTo>
                  <a:lnTo>
                    <a:pt x="344" y="37"/>
                  </a:lnTo>
                  <a:lnTo>
                    <a:pt x="289" y="0"/>
                  </a:lnTo>
                  <a:close/>
                </a:path>
              </a:pathLst>
            </a:custGeom>
            <a:solidFill>
              <a:srgbClr val="4339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8" name="Freeform 73"/>
            <p:cNvSpPr>
              <a:spLocks/>
            </p:cNvSpPr>
            <p:nvPr/>
          </p:nvSpPr>
          <p:spPr bwMode="auto">
            <a:xfrm>
              <a:off x="8356" y="2161"/>
              <a:ext cx="245" cy="247"/>
            </a:xfrm>
            <a:custGeom>
              <a:avLst/>
              <a:gdLst>
                <a:gd name="T0" fmla="+- 0 8500 8357"/>
                <a:gd name="T1" fmla="*/ T0 w 245"/>
                <a:gd name="T2" fmla="+- 0 2161 2161"/>
                <a:gd name="T3" fmla="*/ 2161 h 247"/>
                <a:gd name="T4" fmla="+- 0 8452 8357"/>
                <a:gd name="T5" fmla="*/ T4 w 245"/>
                <a:gd name="T6" fmla="+- 0 2163 2161"/>
                <a:gd name="T7" fmla="*/ 2163 h 247"/>
                <a:gd name="T8" fmla="+- 0 8406 8357"/>
                <a:gd name="T9" fmla="*/ T8 w 245"/>
                <a:gd name="T10" fmla="+- 0 2185 2161"/>
                <a:gd name="T11" fmla="*/ 2185 h 247"/>
                <a:gd name="T12" fmla="+- 0 8373 8357"/>
                <a:gd name="T13" fmla="*/ T12 w 245"/>
                <a:gd name="T14" fmla="+- 0 2223 2161"/>
                <a:gd name="T15" fmla="*/ 2223 h 247"/>
                <a:gd name="T16" fmla="+- 0 8357 8357"/>
                <a:gd name="T17" fmla="*/ T16 w 245"/>
                <a:gd name="T18" fmla="+- 0 2270 2161"/>
                <a:gd name="T19" fmla="*/ 2270 h 247"/>
                <a:gd name="T20" fmla="+- 0 8358 8357"/>
                <a:gd name="T21" fmla="*/ T20 w 245"/>
                <a:gd name="T22" fmla="+- 0 2319 2161"/>
                <a:gd name="T23" fmla="*/ 2319 h 247"/>
                <a:gd name="T24" fmla="+- 0 8376 8357"/>
                <a:gd name="T25" fmla="*/ T24 w 245"/>
                <a:gd name="T26" fmla="+- 0 2361 2161"/>
                <a:gd name="T27" fmla="*/ 2361 h 247"/>
                <a:gd name="T28" fmla="+- 0 8410 8357"/>
                <a:gd name="T29" fmla="*/ T28 w 245"/>
                <a:gd name="T30" fmla="+- 0 2392 2161"/>
                <a:gd name="T31" fmla="*/ 2392 h 247"/>
                <a:gd name="T32" fmla="+- 0 8455 8357"/>
                <a:gd name="T33" fmla="*/ T32 w 245"/>
                <a:gd name="T34" fmla="+- 0 2408 2161"/>
                <a:gd name="T35" fmla="*/ 2408 h 247"/>
                <a:gd name="T36" fmla="+- 0 8504 8357"/>
                <a:gd name="T37" fmla="*/ T36 w 245"/>
                <a:gd name="T38" fmla="+- 0 2408 2161"/>
                <a:gd name="T39" fmla="*/ 2408 h 247"/>
                <a:gd name="T40" fmla="+- 0 8550 8357"/>
                <a:gd name="T41" fmla="*/ T40 w 245"/>
                <a:gd name="T42" fmla="+- 0 2387 2161"/>
                <a:gd name="T43" fmla="*/ 2387 h 247"/>
                <a:gd name="T44" fmla="+- 0 8584 8357"/>
                <a:gd name="T45" fmla="*/ T44 w 245"/>
                <a:gd name="T46" fmla="+- 0 2350 2161"/>
                <a:gd name="T47" fmla="*/ 2350 h 247"/>
                <a:gd name="T48" fmla="+- 0 8601 8357"/>
                <a:gd name="T49" fmla="*/ T48 w 245"/>
                <a:gd name="T50" fmla="+- 0 2305 2161"/>
                <a:gd name="T51" fmla="*/ 2305 h 247"/>
                <a:gd name="T52" fmla="+- 0 8600 8357"/>
                <a:gd name="T53" fmla="*/ T52 w 245"/>
                <a:gd name="T54" fmla="+- 0 2256 2161"/>
                <a:gd name="T55" fmla="*/ 2256 h 247"/>
                <a:gd name="T56" fmla="+- 0 8581 8357"/>
                <a:gd name="T57" fmla="*/ T56 w 245"/>
                <a:gd name="T58" fmla="+- 0 2211 2161"/>
                <a:gd name="T59" fmla="*/ 2211 h 247"/>
                <a:gd name="T60" fmla="+- 0 8545 8357"/>
                <a:gd name="T61" fmla="*/ T60 w 245"/>
                <a:gd name="T62" fmla="+- 0 2177 2161"/>
                <a:gd name="T63" fmla="*/ 2177 h 247"/>
                <a:gd name="T64" fmla="+- 0 8500 8357"/>
                <a:gd name="T65" fmla="*/ T64 w 245"/>
                <a:gd name="T66" fmla="+- 0 2161 2161"/>
                <a:gd name="T67" fmla="*/ 2161 h 24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245" h="247">
                  <a:moveTo>
                    <a:pt x="143" y="0"/>
                  </a:moveTo>
                  <a:lnTo>
                    <a:pt x="95" y="2"/>
                  </a:lnTo>
                  <a:lnTo>
                    <a:pt x="49" y="24"/>
                  </a:lnTo>
                  <a:lnTo>
                    <a:pt x="16" y="62"/>
                  </a:lnTo>
                  <a:lnTo>
                    <a:pt x="0" y="109"/>
                  </a:lnTo>
                  <a:lnTo>
                    <a:pt x="1" y="158"/>
                  </a:lnTo>
                  <a:lnTo>
                    <a:pt x="19" y="200"/>
                  </a:lnTo>
                  <a:lnTo>
                    <a:pt x="53" y="231"/>
                  </a:lnTo>
                  <a:lnTo>
                    <a:pt x="98" y="247"/>
                  </a:lnTo>
                  <a:lnTo>
                    <a:pt x="147" y="247"/>
                  </a:lnTo>
                  <a:lnTo>
                    <a:pt x="193" y="226"/>
                  </a:lnTo>
                  <a:lnTo>
                    <a:pt x="227" y="189"/>
                  </a:lnTo>
                  <a:lnTo>
                    <a:pt x="244" y="144"/>
                  </a:lnTo>
                  <a:lnTo>
                    <a:pt x="243" y="95"/>
                  </a:lnTo>
                  <a:lnTo>
                    <a:pt x="224" y="50"/>
                  </a:lnTo>
                  <a:lnTo>
                    <a:pt x="188" y="16"/>
                  </a:lnTo>
                  <a:lnTo>
                    <a:pt x="143" y="0"/>
                  </a:lnTo>
                  <a:close/>
                </a:path>
              </a:pathLst>
            </a:custGeom>
            <a:solidFill>
              <a:srgbClr val="AE7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9" name="Freeform 72"/>
            <p:cNvSpPr>
              <a:spLocks/>
            </p:cNvSpPr>
            <p:nvPr/>
          </p:nvSpPr>
          <p:spPr bwMode="auto">
            <a:xfrm>
              <a:off x="8154" y="2662"/>
              <a:ext cx="66" cy="71"/>
            </a:xfrm>
            <a:custGeom>
              <a:avLst/>
              <a:gdLst>
                <a:gd name="T0" fmla="+- 0 8202 8155"/>
                <a:gd name="T1" fmla="*/ T0 w 66"/>
                <a:gd name="T2" fmla="+- 0 2662 2662"/>
                <a:gd name="T3" fmla="*/ 2662 h 71"/>
                <a:gd name="T4" fmla="+- 0 8188 8155"/>
                <a:gd name="T5" fmla="*/ T4 w 66"/>
                <a:gd name="T6" fmla="+- 0 2663 2662"/>
                <a:gd name="T7" fmla="*/ 2663 h 71"/>
                <a:gd name="T8" fmla="+- 0 8155 8155"/>
                <a:gd name="T9" fmla="*/ T8 w 66"/>
                <a:gd name="T10" fmla="+- 0 2703 2662"/>
                <a:gd name="T11" fmla="*/ 2703 h 71"/>
                <a:gd name="T12" fmla="+- 0 8156 8155"/>
                <a:gd name="T13" fmla="*/ T12 w 66"/>
                <a:gd name="T14" fmla="+- 0 2717 2662"/>
                <a:gd name="T15" fmla="*/ 2717 h 71"/>
                <a:gd name="T16" fmla="+- 0 8174 8155"/>
                <a:gd name="T17" fmla="*/ T16 w 66"/>
                <a:gd name="T18" fmla="+- 0 2732 2662"/>
                <a:gd name="T19" fmla="*/ 2732 h 71"/>
                <a:gd name="T20" fmla="+- 0 8187 8155"/>
                <a:gd name="T21" fmla="*/ T20 w 66"/>
                <a:gd name="T22" fmla="+- 0 2731 2662"/>
                <a:gd name="T23" fmla="*/ 2731 h 71"/>
                <a:gd name="T24" fmla="+- 0 8221 8155"/>
                <a:gd name="T25" fmla="*/ T24 w 66"/>
                <a:gd name="T26" fmla="+- 0 2691 2662"/>
                <a:gd name="T27" fmla="*/ 2691 h 71"/>
                <a:gd name="T28" fmla="+- 0 8220 8155"/>
                <a:gd name="T29" fmla="*/ T28 w 66"/>
                <a:gd name="T30" fmla="+- 0 2678 2662"/>
                <a:gd name="T31" fmla="*/ 2678 h 71"/>
                <a:gd name="T32" fmla="+- 0 8202 8155"/>
                <a:gd name="T33" fmla="*/ T32 w 66"/>
                <a:gd name="T34" fmla="+- 0 2662 2662"/>
                <a:gd name="T35" fmla="*/ 2662 h 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66" h="71">
                  <a:moveTo>
                    <a:pt x="47" y="0"/>
                  </a:moveTo>
                  <a:lnTo>
                    <a:pt x="33" y="1"/>
                  </a:lnTo>
                  <a:lnTo>
                    <a:pt x="0" y="41"/>
                  </a:lnTo>
                  <a:lnTo>
                    <a:pt x="1" y="55"/>
                  </a:lnTo>
                  <a:lnTo>
                    <a:pt x="19" y="70"/>
                  </a:lnTo>
                  <a:lnTo>
                    <a:pt x="32" y="69"/>
                  </a:lnTo>
                  <a:lnTo>
                    <a:pt x="66" y="29"/>
                  </a:lnTo>
                  <a:lnTo>
                    <a:pt x="65" y="16"/>
                  </a:lnTo>
                  <a:lnTo>
                    <a:pt x="47" y="0"/>
                  </a:lnTo>
                  <a:close/>
                </a:path>
              </a:pathLst>
            </a:custGeom>
            <a:solidFill>
              <a:srgbClr val="AE7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0" name="AutoShape 71"/>
            <p:cNvSpPr>
              <a:spLocks/>
            </p:cNvSpPr>
            <p:nvPr/>
          </p:nvSpPr>
          <p:spPr bwMode="auto">
            <a:xfrm>
              <a:off x="8145" y="2289"/>
              <a:ext cx="261" cy="286"/>
            </a:xfrm>
            <a:custGeom>
              <a:avLst/>
              <a:gdLst>
                <a:gd name="T0" fmla="+- 0 8375 8145"/>
                <a:gd name="T1" fmla="*/ T0 w 261"/>
                <a:gd name="T2" fmla="+- 0 2527 2289"/>
                <a:gd name="T3" fmla="*/ 2527 h 286"/>
                <a:gd name="T4" fmla="+- 0 8291 8145"/>
                <a:gd name="T5" fmla="*/ T4 w 261"/>
                <a:gd name="T6" fmla="+- 0 2527 2289"/>
                <a:gd name="T7" fmla="*/ 2527 h 286"/>
                <a:gd name="T8" fmla="+- 0 8327 8145"/>
                <a:gd name="T9" fmla="*/ T8 w 261"/>
                <a:gd name="T10" fmla="+- 0 2575 2289"/>
                <a:gd name="T11" fmla="*/ 2575 h 286"/>
                <a:gd name="T12" fmla="+- 0 8348 8145"/>
                <a:gd name="T13" fmla="*/ T12 w 261"/>
                <a:gd name="T14" fmla="+- 0 2556 2289"/>
                <a:gd name="T15" fmla="*/ 2556 h 286"/>
                <a:gd name="T16" fmla="+- 0 8361 8145"/>
                <a:gd name="T17" fmla="*/ T16 w 261"/>
                <a:gd name="T18" fmla="+- 0 2543 2289"/>
                <a:gd name="T19" fmla="*/ 2543 h 286"/>
                <a:gd name="T20" fmla="+- 0 8372 8145"/>
                <a:gd name="T21" fmla="*/ T20 w 261"/>
                <a:gd name="T22" fmla="+- 0 2531 2289"/>
                <a:gd name="T23" fmla="*/ 2531 h 286"/>
                <a:gd name="T24" fmla="+- 0 8375 8145"/>
                <a:gd name="T25" fmla="*/ T24 w 261"/>
                <a:gd name="T26" fmla="+- 0 2527 2289"/>
                <a:gd name="T27" fmla="*/ 2527 h 286"/>
                <a:gd name="T28" fmla="+- 0 8287 8145"/>
                <a:gd name="T29" fmla="*/ T28 w 261"/>
                <a:gd name="T30" fmla="+- 0 2289 2289"/>
                <a:gd name="T31" fmla="*/ 2289 h 286"/>
                <a:gd name="T32" fmla="+- 0 8267 8145"/>
                <a:gd name="T33" fmla="*/ T32 w 261"/>
                <a:gd name="T34" fmla="+- 0 2291 2289"/>
                <a:gd name="T35" fmla="*/ 2291 h 286"/>
                <a:gd name="T36" fmla="+- 0 8237 8145"/>
                <a:gd name="T37" fmla="*/ T36 w 261"/>
                <a:gd name="T38" fmla="+- 0 2302 2289"/>
                <a:gd name="T39" fmla="*/ 2302 h 286"/>
                <a:gd name="T40" fmla="+- 0 8211 8145"/>
                <a:gd name="T41" fmla="*/ T40 w 261"/>
                <a:gd name="T42" fmla="+- 0 2314 2289"/>
                <a:gd name="T43" fmla="*/ 2314 h 286"/>
                <a:gd name="T44" fmla="+- 0 8186 8145"/>
                <a:gd name="T45" fmla="*/ T44 w 261"/>
                <a:gd name="T46" fmla="+- 0 2327 2289"/>
                <a:gd name="T47" fmla="*/ 2327 h 286"/>
                <a:gd name="T48" fmla="+- 0 8168 8145"/>
                <a:gd name="T49" fmla="*/ T48 w 261"/>
                <a:gd name="T50" fmla="+- 0 2336 2289"/>
                <a:gd name="T51" fmla="*/ 2336 h 286"/>
                <a:gd name="T52" fmla="+- 0 8161 8145"/>
                <a:gd name="T53" fmla="*/ T52 w 261"/>
                <a:gd name="T54" fmla="+- 0 2340 2289"/>
                <a:gd name="T55" fmla="*/ 2340 h 286"/>
                <a:gd name="T56" fmla="+- 0 8194 8145"/>
                <a:gd name="T57" fmla="*/ T56 w 261"/>
                <a:gd name="T58" fmla="+- 0 2391 2289"/>
                <a:gd name="T59" fmla="*/ 2391 h 286"/>
                <a:gd name="T60" fmla="+- 0 8145 8145"/>
                <a:gd name="T61" fmla="*/ T60 w 261"/>
                <a:gd name="T62" fmla="+- 0 2427 2289"/>
                <a:gd name="T63" fmla="*/ 2427 h 286"/>
                <a:gd name="T64" fmla="+- 0 8176 8145"/>
                <a:gd name="T65" fmla="*/ T64 w 261"/>
                <a:gd name="T66" fmla="+- 0 2508 2289"/>
                <a:gd name="T67" fmla="*/ 2508 h 286"/>
                <a:gd name="T68" fmla="+- 0 8241 8145"/>
                <a:gd name="T69" fmla="*/ T68 w 261"/>
                <a:gd name="T70" fmla="+- 0 2563 2289"/>
                <a:gd name="T71" fmla="*/ 2563 h 286"/>
                <a:gd name="T72" fmla="+- 0 8291 8145"/>
                <a:gd name="T73" fmla="*/ T72 w 261"/>
                <a:gd name="T74" fmla="+- 0 2527 2289"/>
                <a:gd name="T75" fmla="*/ 2527 h 286"/>
                <a:gd name="T76" fmla="+- 0 8375 8145"/>
                <a:gd name="T77" fmla="*/ T76 w 261"/>
                <a:gd name="T78" fmla="+- 0 2527 2289"/>
                <a:gd name="T79" fmla="*/ 2527 h 286"/>
                <a:gd name="T80" fmla="+- 0 8387 8145"/>
                <a:gd name="T81" fmla="*/ T80 w 261"/>
                <a:gd name="T82" fmla="+- 0 2514 2289"/>
                <a:gd name="T83" fmla="*/ 2514 h 286"/>
                <a:gd name="T84" fmla="+- 0 8404 8145"/>
                <a:gd name="T85" fmla="*/ T84 w 261"/>
                <a:gd name="T86" fmla="+- 0 2481 2289"/>
                <a:gd name="T87" fmla="*/ 2481 h 286"/>
                <a:gd name="T88" fmla="+- 0 8406 8145"/>
                <a:gd name="T89" fmla="*/ T88 w 261"/>
                <a:gd name="T90" fmla="+- 0 2450 2289"/>
                <a:gd name="T91" fmla="*/ 2450 h 286"/>
                <a:gd name="T92" fmla="+- 0 8402 8145"/>
                <a:gd name="T93" fmla="*/ T92 w 261"/>
                <a:gd name="T94" fmla="+- 0 2426 2289"/>
                <a:gd name="T95" fmla="*/ 2426 h 286"/>
                <a:gd name="T96" fmla="+- 0 8399 8145"/>
                <a:gd name="T97" fmla="*/ T96 w 261"/>
                <a:gd name="T98" fmla="+- 0 2417 2289"/>
                <a:gd name="T99" fmla="*/ 2417 h 286"/>
                <a:gd name="T100" fmla="+- 0 8300 8145"/>
                <a:gd name="T101" fmla="*/ T100 w 261"/>
                <a:gd name="T102" fmla="+- 0 2417 2289"/>
                <a:gd name="T103" fmla="*/ 2417 h 286"/>
                <a:gd name="T104" fmla="+- 0 8331 8145"/>
                <a:gd name="T105" fmla="*/ T104 w 261"/>
                <a:gd name="T106" fmla="+- 0 2322 2289"/>
                <a:gd name="T107" fmla="*/ 2322 h 286"/>
                <a:gd name="T108" fmla="+- 0 8305 8145"/>
                <a:gd name="T109" fmla="*/ T108 w 261"/>
                <a:gd name="T110" fmla="+- 0 2299 2289"/>
                <a:gd name="T111" fmla="*/ 2299 h 286"/>
                <a:gd name="T112" fmla="+- 0 8287 8145"/>
                <a:gd name="T113" fmla="*/ T112 w 261"/>
                <a:gd name="T114" fmla="+- 0 2289 2289"/>
                <a:gd name="T115" fmla="*/ 2289 h 28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261" h="286">
                  <a:moveTo>
                    <a:pt x="230" y="238"/>
                  </a:moveTo>
                  <a:lnTo>
                    <a:pt x="146" y="238"/>
                  </a:lnTo>
                  <a:lnTo>
                    <a:pt x="182" y="286"/>
                  </a:lnTo>
                  <a:lnTo>
                    <a:pt x="203" y="267"/>
                  </a:lnTo>
                  <a:lnTo>
                    <a:pt x="216" y="254"/>
                  </a:lnTo>
                  <a:lnTo>
                    <a:pt x="227" y="242"/>
                  </a:lnTo>
                  <a:lnTo>
                    <a:pt x="230" y="238"/>
                  </a:lnTo>
                  <a:close/>
                  <a:moveTo>
                    <a:pt x="142" y="0"/>
                  </a:moveTo>
                  <a:lnTo>
                    <a:pt x="122" y="2"/>
                  </a:lnTo>
                  <a:lnTo>
                    <a:pt x="92" y="13"/>
                  </a:lnTo>
                  <a:lnTo>
                    <a:pt x="66" y="25"/>
                  </a:lnTo>
                  <a:lnTo>
                    <a:pt x="41" y="38"/>
                  </a:lnTo>
                  <a:lnTo>
                    <a:pt x="23" y="47"/>
                  </a:lnTo>
                  <a:lnTo>
                    <a:pt x="16" y="51"/>
                  </a:lnTo>
                  <a:lnTo>
                    <a:pt x="49" y="102"/>
                  </a:lnTo>
                  <a:lnTo>
                    <a:pt x="0" y="138"/>
                  </a:lnTo>
                  <a:lnTo>
                    <a:pt x="31" y="219"/>
                  </a:lnTo>
                  <a:lnTo>
                    <a:pt x="96" y="274"/>
                  </a:lnTo>
                  <a:lnTo>
                    <a:pt x="146" y="238"/>
                  </a:lnTo>
                  <a:lnTo>
                    <a:pt x="230" y="238"/>
                  </a:lnTo>
                  <a:lnTo>
                    <a:pt x="242" y="225"/>
                  </a:lnTo>
                  <a:lnTo>
                    <a:pt x="259" y="192"/>
                  </a:lnTo>
                  <a:lnTo>
                    <a:pt x="261" y="161"/>
                  </a:lnTo>
                  <a:lnTo>
                    <a:pt x="257" y="137"/>
                  </a:lnTo>
                  <a:lnTo>
                    <a:pt x="254" y="128"/>
                  </a:lnTo>
                  <a:lnTo>
                    <a:pt x="155" y="128"/>
                  </a:lnTo>
                  <a:lnTo>
                    <a:pt x="186" y="33"/>
                  </a:lnTo>
                  <a:lnTo>
                    <a:pt x="160" y="10"/>
                  </a:lnTo>
                  <a:lnTo>
                    <a:pt x="142" y="0"/>
                  </a:lnTo>
                  <a:close/>
                </a:path>
              </a:pathLst>
            </a:custGeom>
            <a:solidFill>
              <a:srgbClr val="88B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1" name="Line 70"/>
            <p:cNvSpPr>
              <a:spLocks noChangeShapeType="1"/>
            </p:cNvSpPr>
            <p:nvPr/>
          </p:nvSpPr>
          <p:spPr bwMode="auto">
            <a:xfrm>
              <a:off x="8230" y="2690"/>
              <a:ext cx="0" cy="0"/>
            </a:xfrm>
            <a:prstGeom prst="line">
              <a:avLst/>
            </a:prstGeom>
            <a:noFill/>
            <a:ln w="4953">
              <a:solidFill>
                <a:srgbClr val="FFFFFF"/>
              </a:solidFill>
              <a:prstDash val="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sv-SE"/>
            </a:p>
          </p:txBody>
        </p:sp>
        <p:sp>
          <p:nvSpPr>
            <p:cNvPr id="22" name="AutoShape 69"/>
            <p:cNvSpPr>
              <a:spLocks/>
            </p:cNvSpPr>
            <p:nvPr/>
          </p:nvSpPr>
          <p:spPr bwMode="auto">
            <a:xfrm>
              <a:off x="8278" y="2140"/>
              <a:ext cx="363" cy="343"/>
            </a:xfrm>
            <a:custGeom>
              <a:avLst/>
              <a:gdLst>
                <a:gd name="T0" fmla="+- 0 8597 8279"/>
                <a:gd name="T1" fmla="*/ T0 w 363"/>
                <a:gd name="T2" fmla="+- 0 2184 2141"/>
                <a:gd name="T3" fmla="*/ 2184 h 343"/>
                <a:gd name="T4" fmla="+- 0 8446 8279"/>
                <a:gd name="T5" fmla="*/ T4 w 363"/>
                <a:gd name="T6" fmla="+- 0 2184 2141"/>
                <a:gd name="T7" fmla="*/ 2184 h 343"/>
                <a:gd name="T8" fmla="+- 0 8450 8279"/>
                <a:gd name="T9" fmla="*/ T8 w 363"/>
                <a:gd name="T10" fmla="+- 0 2189 2141"/>
                <a:gd name="T11" fmla="*/ 2189 h 343"/>
                <a:gd name="T12" fmla="+- 0 8460 8279"/>
                <a:gd name="T13" fmla="*/ T12 w 363"/>
                <a:gd name="T14" fmla="+- 0 2201 2141"/>
                <a:gd name="T15" fmla="*/ 2201 h 343"/>
                <a:gd name="T16" fmla="+- 0 8474 8279"/>
                <a:gd name="T17" fmla="*/ T16 w 363"/>
                <a:gd name="T18" fmla="+- 0 2217 2141"/>
                <a:gd name="T19" fmla="*/ 2217 h 343"/>
                <a:gd name="T20" fmla="+- 0 8490 8279"/>
                <a:gd name="T21" fmla="*/ T20 w 363"/>
                <a:gd name="T22" fmla="+- 0 2235 2141"/>
                <a:gd name="T23" fmla="*/ 2235 h 343"/>
                <a:gd name="T24" fmla="+- 0 8522 8279"/>
                <a:gd name="T25" fmla="*/ T24 w 363"/>
                <a:gd name="T26" fmla="+- 0 2270 2141"/>
                <a:gd name="T27" fmla="*/ 2270 h 343"/>
                <a:gd name="T28" fmla="+- 0 8542 8279"/>
                <a:gd name="T29" fmla="*/ T28 w 363"/>
                <a:gd name="T30" fmla="+- 0 2288 2141"/>
                <a:gd name="T31" fmla="*/ 2288 h 343"/>
                <a:gd name="T32" fmla="+- 0 8558 8279"/>
                <a:gd name="T33" fmla="*/ T32 w 363"/>
                <a:gd name="T34" fmla="+- 0 2297 2141"/>
                <a:gd name="T35" fmla="*/ 2297 h 343"/>
                <a:gd name="T36" fmla="+- 0 8580 8279"/>
                <a:gd name="T37" fmla="*/ T36 w 363"/>
                <a:gd name="T38" fmla="+- 0 2302 2141"/>
                <a:gd name="T39" fmla="*/ 2302 h 343"/>
                <a:gd name="T40" fmla="+- 0 8578 8279"/>
                <a:gd name="T41" fmla="*/ T40 w 363"/>
                <a:gd name="T42" fmla="+- 0 2308 2141"/>
                <a:gd name="T43" fmla="*/ 2308 h 343"/>
                <a:gd name="T44" fmla="+- 0 8571 8279"/>
                <a:gd name="T45" fmla="*/ T44 w 363"/>
                <a:gd name="T46" fmla="+- 0 2324 2141"/>
                <a:gd name="T47" fmla="*/ 2324 h 343"/>
                <a:gd name="T48" fmla="+- 0 8559 8279"/>
                <a:gd name="T49" fmla="*/ T48 w 363"/>
                <a:gd name="T50" fmla="+- 0 2344 2141"/>
                <a:gd name="T51" fmla="*/ 2344 h 343"/>
                <a:gd name="T52" fmla="+- 0 8541 8279"/>
                <a:gd name="T53" fmla="*/ T52 w 363"/>
                <a:gd name="T54" fmla="+- 0 2364 2141"/>
                <a:gd name="T55" fmla="*/ 2364 h 343"/>
                <a:gd name="T56" fmla="+- 0 8510 8279"/>
                <a:gd name="T57" fmla="*/ T56 w 363"/>
                <a:gd name="T58" fmla="+- 0 2392 2141"/>
                <a:gd name="T59" fmla="*/ 2392 h 343"/>
                <a:gd name="T60" fmla="+- 0 8485 8279"/>
                <a:gd name="T61" fmla="*/ T60 w 363"/>
                <a:gd name="T62" fmla="+- 0 2412 2141"/>
                <a:gd name="T63" fmla="*/ 2412 h 343"/>
                <a:gd name="T64" fmla="+- 0 8456 8279"/>
                <a:gd name="T65" fmla="*/ T64 w 363"/>
                <a:gd name="T66" fmla="+- 0 2433 2141"/>
                <a:gd name="T67" fmla="*/ 2433 h 343"/>
                <a:gd name="T68" fmla="+- 0 8408 8279"/>
                <a:gd name="T69" fmla="*/ T68 w 363"/>
                <a:gd name="T70" fmla="+- 0 2465 2141"/>
                <a:gd name="T71" fmla="*/ 2465 h 343"/>
                <a:gd name="T72" fmla="+- 0 8422 8279"/>
                <a:gd name="T73" fmla="*/ T72 w 363"/>
                <a:gd name="T74" fmla="+- 0 2483 2141"/>
                <a:gd name="T75" fmla="*/ 2483 h 343"/>
                <a:gd name="T76" fmla="+- 0 8445 8279"/>
                <a:gd name="T77" fmla="*/ T76 w 363"/>
                <a:gd name="T78" fmla="+- 0 2470 2141"/>
                <a:gd name="T79" fmla="*/ 2470 h 343"/>
                <a:gd name="T80" fmla="+- 0 8499 8279"/>
                <a:gd name="T81" fmla="*/ T80 w 363"/>
                <a:gd name="T82" fmla="+- 0 2436 2141"/>
                <a:gd name="T83" fmla="*/ 2436 h 343"/>
                <a:gd name="T84" fmla="+- 0 8561 8279"/>
                <a:gd name="T85" fmla="*/ T84 w 363"/>
                <a:gd name="T86" fmla="+- 0 2390 2141"/>
                <a:gd name="T87" fmla="*/ 2390 h 343"/>
                <a:gd name="T88" fmla="+- 0 8608 8279"/>
                <a:gd name="T89" fmla="*/ T88 w 363"/>
                <a:gd name="T90" fmla="+- 0 2341 2141"/>
                <a:gd name="T91" fmla="*/ 2341 h 343"/>
                <a:gd name="T92" fmla="+- 0 8632 8279"/>
                <a:gd name="T93" fmla="*/ T92 w 363"/>
                <a:gd name="T94" fmla="+- 0 2305 2141"/>
                <a:gd name="T95" fmla="*/ 2305 h 343"/>
                <a:gd name="T96" fmla="+- 0 8641 8279"/>
                <a:gd name="T97" fmla="*/ T96 w 363"/>
                <a:gd name="T98" fmla="+- 0 2283 2141"/>
                <a:gd name="T99" fmla="*/ 2283 h 343"/>
                <a:gd name="T100" fmla="+- 0 8636 8279"/>
                <a:gd name="T101" fmla="*/ T100 w 363"/>
                <a:gd name="T102" fmla="+- 0 2268 2141"/>
                <a:gd name="T103" fmla="*/ 2268 h 343"/>
                <a:gd name="T104" fmla="+- 0 8618 8279"/>
                <a:gd name="T105" fmla="*/ T104 w 363"/>
                <a:gd name="T106" fmla="+- 0 2251 2141"/>
                <a:gd name="T107" fmla="*/ 2251 h 343"/>
                <a:gd name="T108" fmla="+- 0 8618 8279"/>
                <a:gd name="T109" fmla="*/ T108 w 363"/>
                <a:gd name="T110" fmla="+- 0 2246 2141"/>
                <a:gd name="T111" fmla="*/ 2246 h 343"/>
                <a:gd name="T112" fmla="+- 0 8617 8279"/>
                <a:gd name="T113" fmla="*/ T112 w 363"/>
                <a:gd name="T114" fmla="+- 0 2230 2141"/>
                <a:gd name="T115" fmla="*/ 2230 h 343"/>
                <a:gd name="T116" fmla="+- 0 8609 8279"/>
                <a:gd name="T117" fmla="*/ T116 w 363"/>
                <a:gd name="T118" fmla="+- 0 2205 2141"/>
                <a:gd name="T119" fmla="*/ 2205 h 343"/>
                <a:gd name="T120" fmla="+- 0 8597 8279"/>
                <a:gd name="T121" fmla="*/ T120 w 363"/>
                <a:gd name="T122" fmla="+- 0 2184 2141"/>
                <a:gd name="T123" fmla="*/ 2184 h 343"/>
                <a:gd name="T124" fmla="+- 0 8490 8279"/>
                <a:gd name="T125" fmla="*/ T124 w 363"/>
                <a:gd name="T126" fmla="+- 0 2141 2141"/>
                <a:gd name="T127" fmla="*/ 2141 h 343"/>
                <a:gd name="T128" fmla="+- 0 8422 8279"/>
                <a:gd name="T129" fmla="*/ T128 w 363"/>
                <a:gd name="T130" fmla="+- 0 2164 2141"/>
                <a:gd name="T131" fmla="*/ 2164 h 343"/>
                <a:gd name="T132" fmla="+- 0 8349 8279"/>
                <a:gd name="T133" fmla="*/ T132 w 363"/>
                <a:gd name="T134" fmla="+- 0 2211 2141"/>
                <a:gd name="T135" fmla="*/ 2211 h 343"/>
                <a:gd name="T136" fmla="+- 0 8279 8279"/>
                <a:gd name="T137" fmla="*/ T136 w 363"/>
                <a:gd name="T138" fmla="+- 0 2281 2141"/>
                <a:gd name="T139" fmla="*/ 2281 h 343"/>
                <a:gd name="T140" fmla="+- 0 8292 8279"/>
                <a:gd name="T141" fmla="*/ T140 w 363"/>
                <a:gd name="T142" fmla="+- 0 2300 2141"/>
                <a:gd name="T143" fmla="*/ 2300 h 343"/>
                <a:gd name="T144" fmla="+- 0 8302 8279"/>
                <a:gd name="T145" fmla="*/ T144 w 363"/>
                <a:gd name="T146" fmla="+- 0 2289 2141"/>
                <a:gd name="T147" fmla="*/ 2289 h 343"/>
                <a:gd name="T148" fmla="+- 0 8321 8279"/>
                <a:gd name="T149" fmla="*/ T148 w 363"/>
                <a:gd name="T150" fmla="+- 0 2273 2141"/>
                <a:gd name="T151" fmla="*/ 2273 h 343"/>
                <a:gd name="T152" fmla="+- 0 8364 8279"/>
                <a:gd name="T153" fmla="*/ T152 w 363"/>
                <a:gd name="T154" fmla="+- 0 2242 2141"/>
                <a:gd name="T155" fmla="*/ 2242 h 343"/>
                <a:gd name="T156" fmla="+- 0 8446 8279"/>
                <a:gd name="T157" fmla="*/ T156 w 363"/>
                <a:gd name="T158" fmla="+- 0 2184 2141"/>
                <a:gd name="T159" fmla="*/ 2184 h 343"/>
                <a:gd name="T160" fmla="+- 0 8597 8279"/>
                <a:gd name="T161" fmla="*/ T160 w 363"/>
                <a:gd name="T162" fmla="+- 0 2184 2141"/>
                <a:gd name="T163" fmla="*/ 2184 h 343"/>
                <a:gd name="T164" fmla="+- 0 8591 8279"/>
                <a:gd name="T165" fmla="*/ T164 w 363"/>
                <a:gd name="T166" fmla="+- 0 2174 2141"/>
                <a:gd name="T167" fmla="*/ 2174 h 343"/>
                <a:gd name="T168" fmla="+- 0 8548 8279"/>
                <a:gd name="T169" fmla="*/ T168 w 363"/>
                <a:gd name="T170" fmla="+- 0 2144 2141"/>
                <a:gd name="T171" fmla="*/ 2144 h 343"/>
                <a:gd name="T172" fmla="+- 0 8490 8279"/>
                <a:gd name="T173" fmla="*/ T172 w 363"/>
                <a:gd name="T174" fmla="+- 0 2141 2141"/>
                <a:gd name="T175" fmla="*/ 2141 h 3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363" h="343">
                  <a:moveTo>
                    <a:pt x="318" y="43"/>
                  </a:moveTo>
                  <a:lnTo>
                    <a:pt x="167" y="43"/>
                  </a:lnTo>
                  <a:lnTo>
                    <a:pt x="171" y="48"/>
                  </a:lnTo>
                  <a:lnTo>
                    <a:pt x="181" y="60"/>
                  </a:lnTo>
                  <a:lnTo>
                    <a:pt x="195" y="76"/>
                  </a:lnTo>
                  <a:lnTo>
                    <a:pt x="211" y="94"/>
                  </a:lnTo>
                  <a:lnTo>
                    <a:pt x="243" y="129"/>
                  </a:lnTo>
                  <a:lnTo>
                    <a:pt x="263" y="147"/>
                  </a:lnTo>
                  <a:lnTo>
                    <a:pt x="279" y="156"/>
                  </a:lnTo>
                  <a:lnTo>
                    <a:pt x="301" y="161"/>
                  </a:lnTo>
                  <a:lnTo>
                    <a:pt x="299" y="167"/>
                  </a:lnTo>
                  <a:lnTo>
                    <a:pt x="292" y="183"/>
                  </a:lnTo>
                  <a:lnTo>
                    <a:pt x="280" y="203"/>
                  </a:lnTo>
                  <a:lnTo>
                    <a:pt x="262" y="223"/>
                  </a:lnTo>
                  <a:lnTo>
                    <a:pt x="231" y="251"/>
                  </a:lnTo>
                  <a:lnTo>
                    <a:pt x="206" y="271"/>
                  </a:lnTo>
                  <a:lnTo>
                    <a:pt x="177" y="292"/>
                  </a:lnTo>
                  <a:lnTo>
                    <a:pt x="129" y="324"/>
                  </a:lnTo>
                  <a:lnTo>
                    <a:pt x="143" y="342"/>
                  </a:lnTo>
                  <a:lnTo>
                    <a:pt x="166" y="329"/>
                  </a:lnTo>
                  <a:lnTo>
                    <a:pt x="220" y="295"/>
                  </a:lnTo>
                  <a:lnTo>
                    <a:pt x="282" y="249"/>
                  </a:lnTo>
                  <a:lnTo>
                    <a:pt x="329" y="200"/>
                  </a:lnTo>
                  <a:lnTo>
                    <a:pt x="353" y="164"/>
                  </a:lnTo>
                  <a:lnTo>
                    <a:pt x="362" y="142"/>
                  </a:lnTo>
                  <a:lnTo>
                    <a:pt x="357" y="127"/>
                  </a:lnTo>
                  <a:lnTo>
                    <a:pt x="339" y="110"/>
                  </a:lnTo>
                  <a:lnTo>
                    <a:pt x="339" y="105"/>
                  </a:lnTo>
                  <a:lnTo>
                    <a:pt x="338" y="89"/>
                  </a:lnTo>
                  <a:lnTo>
                    <a:pt x="330" y="64"/>
                  </a:lnTo>
                  <a:lnTo>
                    <a:pt x="318" y="43"/>
                  </a:lnTo>
                  <a:close/>
                  <a:moveTo>
                    <a:pt x="211" y="0"/>
                  </a:moveTo>
                  <a:lnTo>
                    <a:pt x="143" y="23"/>
                  </a:lnTo>
                  <a:lnTo>
                    <a:pt x="70" y="70"/>
                  </a:lnTo>
                  <a:lnTo>
                    <a:pt x="0" y="140"/>
                  </a:lnTo>
                  <a:lnTo>
                    <a:pt x="13" y="159"/>
                  </a:lnTo>
                  <a:lnTo>
                    <a:pt x="23" y="148"/>
                  </a:lnTo>
                  <a:lnTo>
                    <a:pt x="42" y="132"/>
                  </a:lnTo>
                  <a:lnTo>
                    <a:pt x="85" y="101"/>
                  </a:lnTo>
                  <a:lnTo>
                    <a:pt x="167" y="43"/>
                  </a:lnTo>
                  <a:lnTo>
                    <a:pt x="318" y="43"/>
                  </a:lnTo>
                  <a:lnTo>
                    <a:pt x="312" y="33"/>
                  </a:lnTo>
                  <a:lnTo>
                    <a:pt x="269" y="3"/>
                  </a:lnTo>
                  <a:lnTo>
                    <a:pt x="211" y="0"/>
                  </a:lnTo>
                  <a:close/>
                </a:path>
              </a:pathLst>
            </a:custGeom>
            <a:solidFill>
              <a:srgbClr val="5834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3" name="AutoShape 68"/>
            <p:cNvSpPr>
              <a:spLocks/>
            </p:cNvSpPr>
            <p:nvPr/>
          </p:nvSpPr>
          <p:spPr bwMode="auto">
            <a:xfrm>
              <a:off x="7805" y="2054"/>
              <a:ext cx="458" cy="392"/>
            </a:xfrm>
            <a:custGeom>
              <a:avLst/>
              <a:gdLst>
                <a:gd name="T0" fmla="+- 0 8212 7805"/>
                <a:gd name="T1" fmla="*/ T0 w 458"/>
                <a:gd name="T2" fmla="+- 0 2104 2055"/>
                <a:gd name="T3" fmla="*/ 2104 h 392"/>
                <a:gd name="T4" fmla="+- 0 8099 7805"/>
                <a:gd name="T5" fmla="*/ T4 w 458"/>
                <a:gd name="T6" fmla="+- 0 2104 2055"/>
                <a:gd name="T7" fmla="*/ 2104 h 392"/>
                <a:gd name="T8" fmla="+- 0 8126 7805"/>
                <a:gd name="T9" fmla="*/ T8 w 458"/>
                <a:gd name="T10" fmla="+- 0 2108 2055"/>
                <a:gd name="T11" fmla="*/ 2108 h 392"/>
                <a:gd name="T12" fmla="+- 0 8150 7805"/>
                <a:gd name="T13" fmla="*/ T12 w 458"/>
                <a:gd name="T14" fmla="+- 0 2128 2055"/>
                <a:gd name="T15" fmla="*/ 2128 h 392"/>
                <a:gd name="T16" fmla="+- 0 8175 7805"/>
                <a:gd name="T17" fmla="*/ T16 w 458"/>
                <a:gd name="T18" fmla="+- 0 2162 2055"/>
                <a:gd name="T19" fmla="*/ 2162 h 392"/>
                <a:gd name="T20" fmla="+- 0 8173 7805"/>
                <a:gd name="T21" fmla="*/ T20 w 458"/>
                <a:gd name="T22" fmla="+- 0 2164 2055"/>
                <a:gd name="T23" fmla="*/ 2164 h 392"/>
                <a:gd name="T24" fmla="+- 0 8197 7805"/>
                <a:gd name="T25" fmla="*/ T24 w 458"/>
                <a:gd name="T26" fmla="+- 0 2199 2055"/>
                <a:gd name="T27" fmla="*/ 2199 h 392"/>
                <a:gd name="T28" fmla="+- 0 8210 7805"/>
                <a:gd name="T29" fmla="*/ T28 w 458"/>
                <a:gd name="T30" fmla="+- 0 2228 2055"/>
                <a:gd name="T31" fmla="*/ 2228 h 392"/>
                <a:gd name="T32" fmla="+- 0 8205 7805"/>
                <a:gd name="T33" fmla="*/ T32 w 458"/>
                <a:gd name="T34" fmla="+- 0 2254 2055"/>
                <a:gd name="T35" fmla="*/ 2254 h 392"/>
                <a:gd name="T36" fmla="+- 0 8180 7805"/>
                <a:gd name="T37" fmla="*/ T36 w 458"/>
                <a:gd name="T38" fmla="+- 0 2281 2055"/>
                <a:gd name="T39" fmla="*/ 2281 h 392"/>
                <a:gd name="T40" fmla="+- 0 8123 7805"/>
                <a:gd name="T41" fmla="*/ T40 w 458"/>
                <a:gd name="T42" fmla="+- 0 2386 2055"/>
                <a:gd name="T43" fmla="*/ 2386 h 392"/>
                <a:gd name="T44" fmla="+- 0 8127 7805"/>
                <a:gd name="T45" fmla="*/ T44 w 458"/>
                <a:gd name="T46" fmla="+- 0 2392 2055"/>
                <a:gd name="T47" fmla="*/ 2392 h 392"/>
                <a:gd name="T48" fmla="+- 0 8105 7805"/>
                <a:gd name="T49" fmla="*/ T48 w 458"/>
                <a:gd name="T50" fmla="+- 0 2408 2055"/>
                <a:gd name="T51" fmla="*/ 2408 h 392"/>
                <a:gd name="T52" fmla="+- 0 8105 7805"/>
                <a:gd name="T53" fmla="*/ T52 w 458"/>
                <a:gd name="T54" fmla="+- 0 2425 2055"/>
                <a:gd name="T55" fmla="*/ 2425 h 392"/>
                <a:gd name="T56" fmla="+- 0 8112 7805"/>
                <a:gd name="T57" fmla="*/ T56 w 458"/>
                <a:gd name="T58" fmla="+- 0 2435 2055"/>
                <a:gd name="T59" fmla="*/ 2435 h 392"/>
                <a:gd name="T60" fmla="+- 0 8119 7805"/>
                <a:gd name="T61" fmla="*/ T60 w 458"/>
                <a:gd name="T62" fmla="+- 0 2442 2055"/>
                <a:gd name="T63" fmla="*/ 2442 h 392"/>
                <a:gd name="T64" fmla="+- 0 8128 7805"/>
                <a:gd name="T65" fmla="*/ T64 w 458"/>
                <a:gd name="T66" fmla="+- 0 2446 2055"/>
                <a:gd name="T67" fmla="*/ 2446 h 392"/>
                <a:gd name="T68" fmla="+- 0 8137 7805"/>
                <a:gd name="T69" fmla="*/ T68 w 458"/>
                <a:gd name="T70" fmla="+- 0 2446 2055"/>
                <a:gd name="T71" fmla="*/ 2446 h 392"/>
                <a:gd name="T72" fmla="+- 0 8146 7805"/>
                <a:gd name="T73" fmla="*/ T72 w 458"/>
                <a:gd name="T74" fmla="+- 0 2443 2055"/>
                <a:gd name="T75" fmla="*/ 2443 h 392"/>
                <a:gd name="T76" fmla="+- 0 8154 7805"/>
                <a:gd name="T77" fmla="*/ T76 w 458"/>
                <a:gd name="T78" fmla="+- 0 2437 2055"/>
                <a:gd name="T79" fmla="*/ 2437 h 392"/>
                <a:gd name="T80" fmla="+- 0 8166 7805"/>
                <a:gd name="T81" fmla="*/ T80 w 458"/>
                <a:gd name="T82" fmla="+- 0 2425 2055"/>
                <a:gd name="T83" fmla="*/ 2425 h 392"/>
                <a:gd name="T84" fmla="+- 0 8197 7805"/>
                <a:gd name="T85" fmla="*/ T84 w 458"/>
                <a:gd name="T86" fmla="+- 0 2324 2055"/>
                <a:gd name="T87" fmla="*/ 2324 h 392"/>
                <a:gd name="T88" fmla="+- 0 8242 7805"/>
                <a:gd name="T89" fmla="*/ T88 w 458"/>
                <a:gd name="T90" fmla="+- 0 2280 2055"/>
                <a:gd name="T91" fmla="*/ 2280 h 392"/>
                <a:gd name="T92" fmla="+- 0 8262 7805"/>
                <a:gd name="T93" fmla="*/ T92 w 458"/>
                <a:gd name="T94" fmla="+- 0 2232 2055"/>
                <a:gd name="T95" fmla="*/ 2232 h 392"/>
                <a:gd name="T96" fmla="+- 0 8258 7805"/>
                <a:gd name="T97" fmla="*/ T96 w 458"/>
                <a:gd name="T98" fmla="+- 0 2180 2055"/>
                <a:gd name="T99" fmla="*/ 2180 h 392"/>
                <a:gd name="T100" fmla="+- 0 8229 7805"/>
                <a:gd name="T101" fmla="*/ T100 w 458"/>
                <a:gd name="T102" fmla="+- 0 2123 2055"/>
                <a:gd name="T103" fmla="*/ 2123 h 392"/>
                <a:gd name="T104" fmla="+- 0 8229 7805"/>
                <a:gd name="T105" fmla="*/ T104 w 458"/>
                <a:gd name="T106" fmla="+- 0 2122 2055"/>
                <a:gd name="T107" fmla="*/ 2122 h 392"/>
                <a:gd name="T108" fmla="+- 0 8212 7805"/>
                <a:gd name="T109" fmla="*/ T108 w 458"/>
                <a:gd name="T110" fmla="+- 0 2104 2055"/>
                <a:gd name="T111" fmla="*/ 2104 h 392"/>
                <a:gd name="T112" fmla="+- 0 8137 7805"/>
                <a:gd name="T113" fmla="*/ T112 w 458"/>
                <a:gd name="T114" fmla="+- 0 2055 2055"/>
                <a:gd name="T115" fmla="*/ 2055 h 392"/>
                <a:gd name="T116" fmla="+- 0 8086 7805"/>
                <a:gd name="T117" fmla="*/ T116 w 458"/>
                <a:gd name="T118" fmla="+- 0 2058 2055"/>
                <a:gd name="T119" fmla="*/ 2058 h 392"/>
                <a:gd name="T120" fmla="+- 0 8030 7805"/>
                <a:gd name="T121" fmla="*/ T120 w 458"/>
                <a:gd name="T122" fmla="+- 0 2088 2055"/>
                <a:gd name="T123" fmla="*/ 2088 h 392"/>
                <a:gd name="T124" fmla="+- 0 7840 7805"/>
                <a:gd name="T125" fmla="*/ T124 w 458"/>
                <a:gd name="T126" fmla="+- 0 2191 2055"/>
                <a:gd name="T127" fmla="*/ 2191 h 392"/>
                <a:gd name="T128" fmla="+- 0 7807 7805"/>
                <a:gd name="T129" fmla="*/ T128 w 458"/>
                <a:gd name="T130" fmla="+- 0 2215 2055"/>
                <a:gd name="T131" fmla="*/ 2215 h 392"/>
                <a:gd name="T132" fmla="+- 0 7805 7805"/>
                <a:gd name="T133" fmla="*/ T132 w 458"/>
                <a:gd name="T134" fmla="+- 0 2230 2055"/>
                <a:gd name="T135" fmla="*/ 2230 h 392"/>
                <a:gd name="T136" fmla="+- 0 7820 7805"/>
                <a:gd name="T137" fmla="*/ T136 w 458"/>
                <a:gd name="T138" fmla="+- 0 2251 2055"/>
                <a:gd name="T139" fmla="*/ 2251 h 392"/>
                <a:gd name="T140" fmla="+- 0 7835 7805"/>
                <a:gd name="T141" fmla="*/ T140 w 458"/>
                <a:gd name="T142" fmla="+- 0 2254 2055"/>
                <a:gd name="T143" fmla="*/ 2254 h 392"/>
                <a:gd name="T144" fmla="+- 0 7857 7805"/>
                <a:gd name="T145" fmla="*/ T144 w 458"/>
                <a:gd name="T146" fmla="+- 0 2238 2055"/>
                <a:gd name="T147" fmla="*/ 2238 h 392"/>
                <a:gd name="T148" fmla="+- 0 7872 7805"/>
                <a:gd name="T149" fmla="*/ T148 w 458"/>
                <a:gd name="T150" fmla="+- 0 2238 2055"/>
                <a:gd name="T151" fmla="*/ 2238 h 392"/>
                <a:gd name="T152" fmla="+- 0 7972 7805"/>
                <a:gd name="T153" fmla="*/ T152 w 458"/>
                <a:gd name="T154" fmla="+- 0 2181 2055"/>
                <a:gd name="T155" fmla="*/ 2181 h 392"/>
                <a:gd name="T156" fmla="+- 0 8065 7805"/>
                <a:gd name="T157" fmla="*/ T156 w 458"/>
                <a:gd name="T158" fmla="+- 0 2121 2055"/>
                <a:gd name="T159" fmla="*/ 2121 h 392"/>
                <a:gd name="T160" fmla="+- 0 8099 7805"/>
                <a:gd name="T161" fmla="*/ T160 w 458"/>
                <a:gd name="T162" fmla="+- 0 2104 2055"/>
                <a:gd name="T163" fmla="*/ 2104 h 392"/>
                <a:gd name="T164" fmla="+- 0 8212 7805"/>
                <a:gd name="T165" fmla="*/ T164 w 458"/>
                <a:gd name="T166" fmla="+- 0 2104 2055"/>
                <a:gd name="T167" fmla="*/ 2104 h 392"/>
                <a:gd name="T168" fmla="+- 0 8185 7805"/>
                <a:gd name="T169" fmla="*/ T168 w 458"/>
                <a:gd name="T170" fmla="+- 0 2076 2055"/>
                <a:gd name="T171" fmla="*/ 2076 h 392"/>
                <a:gd name="T172" fmla="+- 0 8137 7805"/>
                <a:gd name="T173" fmla="*/ T172 w 458"/>
                <a:gd name="T174" fmla="+- 0 2055 2055"/>
                <a:gd name="T175" fmla="*/ 2055 h 392"/>
                <a:gd name="T176" fmla="+- 0 7872 7805"/>
                <a:gd name="T177" fmla="*/ T176 w 458"/>
                <a:gd name="T178" fmla="+- 0 2238 2055"/>
                <a:gd name="T179" fmla="*/ 2238 h 392"/>
                <a:gd name="T180" fmla="+- 0 7857 7805"/>
                <a:gd name="T181" fmla="*/ T180 w 458"/>
                <a:gd name="T182" fmla="+- 0 2238 2055"/>
                <a:gd name="T183" fmla="*/ 2238 h 392"/>
                <a:gd name="T184" fmla="+- 0 7861 7805"/>
                <a:gd name="T185" fmla="*/ T184 w 458"/>
                <a:gd name="T186" fmla="+- 0 2244 2055"/>
                <a:gd name="T187" fmla="*/ 2244 h 392"/>
                <a:gd name="T188" fmla="+- 0 7872 7805"/>
                <a:gd name="T189" fmla="*/ T188 w 458"/>
                <a:gd name="T190" fmla="+- 0 2238 2055"/>
                <a:gd name="T191" fmla="*/ 2238 h 3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458" h="392">
                  <a:moveTo>
                    <a:pt x="407" y="49"/>
                  </a:moveTo>
                  <a:lnTo>
                    <a:pt x="294" y="49"/>
                  </a:lnTo>
                  <a:lnTo>
                    <a:pt x="321" y="53"/>
                  </a:lnTo>
                  <a:lnTo>
                    <a:pt x="345" y="73"/>
                  </a:lnTo>
                  <a:lnTo>
                    <a:pt x="370" y="107"/>
                  </a:lnTo>
                  <a:lnTo>
                    <a:pt x="368" y="109"/>
                  </a:lnTo>
                  <a:lnTo>
                    <a:pt x="392" y="144"/>
                  </a:lnTo>
                  <a:lnTo>
                    <a:pt x="405" y="173"/>
                  </a:lnTo>
                  <a:lnTo>
                    <a:pt x="400" y="199"/>
                  </a:lnTo>
                  <a:lnTo>
                    <a:pt x="375" y="226"/>
                  </a:lnTo>
                  <a:lnTo>
                    <a:pt x="318" y="331"/>
                  </a:lnTo>
                  <a:lnTo>
                    <a:pt x="322" y="337"/>
                  </a:lnTo>
                  <a:lnTo>
                    <a:pt x="300" y="353"/>
                  </a:lnTo>
                  <a:lnTo>
                    <a:pt x="300" y="370"/>
                  </a:lnTo>
                  <a:lnTo>
                    <a:pt x="307" y="380"/>
                  </a:lnTo>
                  <a:lnTo>
                    <a:pt x="314" y="387"/>
                  </a:lnTo>
                  <a:lnTo>
                    <a:pt x="323" y="391"/>
                  </a:lnTo>
                  <a:lnTo>
                    <a:pt x="332" y="391"/>
                  </a:lnTo>
                  <a:lnTo>
                    <a:pt x="341" y="388"/>
                  </a:lnTo>
                  <a:lnTo>
                    <a:pt x="349" y="382"/>
                  </a:lnTo>
                  <a:lnTo>
                    <a:pt x="361" y="370"/>
                  </a:lnTo>
                  <a:lnTo>
                    <a:pt x="392" y="269"/>
                  </a:lnTo>
                  <a:lnTo>
                    <a:pt x="437" y="225"/>
                  </a:lnTo>
                  <a:lnTo>
                    <a:pt x="457" y="177"/>
                  </a:lnTo>
                  <a:lnTo>
                    <a:pt x="453" y="125"/>
                  </a:lnTo>
                  <a:lnTo>
                    <a:pt x="424" y="68"/>
                  </a:lnTo>
                  <a:lnTo>
                    <a:pt x="424" y="67"/>
                  </a:lnTo>
                  <a:lnTo>
                    <a:pt x="407" y="49"/>
                  </a:lnTo>
                  <a:close/>
                  <a:moveTo>
                    <a:pt x="332" y="0"/>
                  </a:moveTo>
                  <a:lnTo>
                    <a:pt x="281" y="3"/>
                  </a:lnTo>
                  <a:lnTo>
                    <a:pt x="225" y="33"/>
                  </a:lnTo>
                  <a:lnTo>
                    <a:pt x="35" y="136"/>
                  </a:lnTo>
                  <a:lnTo>
                    <a:pt x="2" y="160"/>
                  </a:lnTo>
                  <a:lnTo>
                    <a:pt x="0" y="175"/>
                  </a:lnTo>
                  <a:lnTo>
                    <a:pt x="15" y="196"/>
                  </a:lnTo>
                  <a:lnTo>
                    <a:pt x="30" y="199"/>
                  </a:lnTo>
                  <a:lnTo>
                    <a:pt x="52" y="183"/>
                  </a:lnTo>
                  <a:lnTo>
                    <a:pt x="67" y="183"/>
                  </a:lnTo>
                  <a:lnTo>
                    <a:pt x="167" y="126"/>
                  </a:lnTo>
                  <a:lnTo>
                    <a:pt x="260" y="66"/>
                  </a:lnTo>
                  <a:lnTo>
                    <a:pt x="294" y="49"/>
                  </a:lnTo>
                  <a:lnTo>
                    <a:pt x="407" y="49"/>
                  </a:lnTo>
                  <a:lnTo>
                    <a:pt x="380" y="21"/>
                  </a:lnTo>
                  <a:lnTo>
                    <a:pt x="332" y="0"/>
                  </a:lnTo>
                  <a:close/>
                  <a:moveTo>
                    <a:pt x="67" y="183"/>
                  </a:moveTo>
                  <a:lnTo>
                    <a:pt x="52" y="183"/>
                  </a:lnTo>
                  <a:lnTo>
                    <a:pt x="56" y="189"/>
                  </a:lnTo>
                  <a:lnTo>
                    <a:pt x="67" y="183"/>
                  </a:lnTo>
                  <a:close/>
                </a:path>
              </a:pathLst>
            </a:custGeom>
            <a:solidFill>
              <a:srgbClr val="FFD2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4" name="AutoShape 67"/>
            <p:cNvSpPr>
              <a:spLocks/>
            </p:cNvSpPr>
            <p:nvPr/>
          </p:nvSpPr>
          <p:spPr bwMode="auto">
            <a:xfrm>
              <a:off x="7847" y="2054"/>
              <a:ext cx="418" cy="353"/>
            </a:xfrm>
            <a:custGeom>
              <a:avLst/>
              <a:gdLst>
                <a:gd name="T0" fmla="+- 0 8236 7847"/>
                <a:gd name="T1" fmla="*/ T0 w 418"/>
                <a:gd name="T2" fmla="+- 0 2293 2055"/>
                <a:gd name="T3" fmla="*/ 2293 h 353"/>
                <a:gd name="T4" fmla="+- 0 8154 7847"/>
                <a:gd name="T5" fmla="*/ T4 w 418"/>
                <a:gd name="T6" fmla="+- 0 2293 2055"/>
                <a:gd name="T7" fmla="*/ 2293 h 353"/>
                <a:gd name="T8" fmla="+- 0 8132 7847"/>
                <a:gd name="T9" fmla="*/ T8 w 418"/>
                <a:gd name="T10" fmla="+- 0 2359 2055"/>
                <a:gd name="T11" fmla="*/ 2359 h 353"/>
                <a:gd name="T12" fmla="+- 0 8166 7847"/>
                <a:gd name="T13" fmla="*/ T12 w 418"/>
                <a:gd name="T14" fmla="+- 0 2407 2055"/>
                <a:gd name="T15" fmla="*/ 2407 h 353"/>
                <a:gd name="T16" fmla="+- 0 8203 7847"/>
                <a:gd name="T17" fmla="*/ T16 w 418"/>
                <a:gd name="T18" fmla="+- 0 2345 2055"/>
                <a:gd name="T19" fmla="*/ 2345 h 353"/>
                <a:gd name="T20" fmla="+- 0 8223 7847"/>
                <a:gd name="T21" fmla="*/ T20 w 418"/>
                <a:gd name="T22" fmla="+- 0 2312 2055"/>
                <a:gd name="T23" fmla="*/ 2312 h 353"/>
                <a:gd name="T24" fmla="+- 0 8233 7847"/>
                <a:gd name="T25" fmla="*/ T24 w 418"/>
                <a:gd name="T26" fmla="+- 0 2296 2055"/>
                <a:gd name="T27" fmla="*/ 2296 h 353"/>
                <a:gd name="T28" fmla="+- 0 8236 7847"/>
                <a:gd name="T29" fmla="*/ T28 w 418"/>
                <a:gd name="T30" fmla="+- 0 2293 2055"/>
                <a:gd name="T31" fmla="*/ 2293 h 353"/>
                <a:gd name="T32" fmla="+- 0 8213 7847"/>
                <a:gd name="T33" fmla="*/ T32 w 418"/>
                <a:gd name="T34" fmla="+- 0 2141 2055"/>
                <a:gd name="T35" fmla="*/ 2141 h 353"/>
                <a:gd name="T36" fmla="+- 0 8052 7847"/>
                <a:gd name="T37" fmla="*/ T36 w 418"/>
                <a:gd name="T38" fmla="+- 0 2141 2055"/>
                <a:gd name="T39" fmla="*/ 2141 h 353"/>
                <a:gd name="T40" fmla="+- 0 7930 7847"/>
                <a:gd name="T41" fmla="*/ T40 w 418"/>
                <a:gd name="T42" fmla="+- 0 2231 2055"/>
                <a:gd name="T43" fmla="*/ 2231 h 353"/>
                <a:gd name="T44" fmla="+- 0 8030 7847"/>
                <a:gd name="T45" fmla="*/ T44 w 418"/>
                <a:gd name="T46" fmla="+- 0 2378 2055"/>
                <a:gd name="T47" fmla="*/ 2378 h 353"/>
                <a:gd name="T48" fmla="+- 0 8154 7847"/>
                <a:gd name="T49" fmla="*/ T48 w 418"/>
                <a:gd name="T50" fmla="+- 0 2293 2055"/>
                <a:gd name="T51" fmla="*/ 2293 h 353"/>
                <a:gd name="T52" fmla="+- 0 8236 7847"/>
                <a:gd name="T53" fmla="*/ T52 w 418"/>
                <a:gd name="T54" fmla="+- 0 2293 2055"/>
                <a:gd name="T55" fmla="*/ 2293 h 353"/>
                <a:gd name="T56" fmla="+- 0 8240 7847"/>
                <a:gd name="T57" fmla="*/ T56 w 418"/>
                <a:gd name="T58" fmla="+- 0 2286 2055"/>
                <a:gd name="T59" fmla="*/ 2286 h 353"/>
                <a:gd name="T60" fmla="+- 0 8257 7847"/>
                <a:gd name="T61" fmla="*/ T60 w 418"/>
                <a:gd name="T62" fmla="+- 0 2257 2055"/>
                <a:gd name="T63" fmla="*/ 2257 h 353"/>
                <a:gd name="T64" fmla="+- 0 8264 7847"/>
                <a:gd name="T65" fmla="*/ T64 w 418"/>
                <a:gd name="T66" fmla="+- 0 2225 2055"/>
                <a:gd name="T67" fmla="*/ 2225 h 353"/>
                <a:gd name="T68" fmla="+- 0 8263 7847"/>
                <a:gd name="T69" fmla="*/ T68 w 418"/>
                <a:gd name="T70" fmla="+- 0 2192 2055"/>
                <a:gd name="T71" fmla="*/ 2192 h 353"/>
                <a:gd name="T72" fmla="+- 0 8252 7847"/>
                <a:gd name="T73" fmla="*/ T72 w 418"/>
                <a:gd name="T74" fmla="+- 0 2159 2055"/>
                <a:gd name="T75" fmla="*/ 2159 h 353"/>
                <a:gd name="T76" fmla="+- 0 8237 7847"/>
                <a:gd name="T77" fmla="*/ T76 w 418"/>
                <a:gd name="T78" fmla="+- 0 2159 2055"/>
                <a:gd name="T79" fmla="*/ 2159 h 353"/>
                <a:gd name="T80" fmla="+- 0 8228 7847"/>
                <a:gd name="T81" fmla="*/ T80 w 418"/>
                <a:gd name="T82" fmla="+- 0 2157 2055"/>
                <a:gd name="T83" fmla="*/ 2157 h 353"/>
                <a:gd name="T84" fmla="+- 0 8220 7847"/>
                <a:gd name="T85" fmla="*/ T84 w 418"/>
                <a:gd name="T86" fmla="+- 0 2150 2055"/>
                <a:gd name="T87" fmla="*/ 2150 h 353"/>
                <a:gd name="T88" fmla="+- 0 8213 7847"/>
                <a:gd name="T89" fmla="*/ T88 w 418"/>
                <a:gd name="T90" fmla="+- 0 2141 2055"/>
                <a:gd name="T91" fmla="*/ 2141 h 353"/>
                <a:gd name="T92" fmla="+- 0 8101 7847"/>
                <a:gd name="T93" fmla="*/ T92 w 418"/>
                <a:gd name="T94" fmla="+- 0 2055 2055"/>
                <a:gd name="T95" fmla="*/ 2055 h 353"/>
                <a:gd name="T96" fmla="+- 0 8063 7847"/>
                <a:gd name="T97" fmla="*/ T96 w 418"/>
                <a:gd name="T98" fmla="+- 0 2067 2055"/>
                <a:gd name="T99" fmla="*/ 2067 h 353"/>
                <a:gd name="T100" fmla="+- 0 8025 7847"/>
                <a:gd name="T101" fmla="*/ T100 w 418"/>
                <a:gd name="T102" fmla="+- 0 2087 2055"/>
                <a:gd name="T103" fmla="*/ 2087 h 353"/>
                <a:gd name="T104" fmla="+- 0 7847 7847"/>
                <a:gd name="T105" fmla="*/ T104 w 418"/>
                <a:gd name="T106" fmla="+- 0 2184 2055"/>
                <a:gd name="T107" fmla="*/ 2184 h 353"/>
                <a:gd name="T108" fmla="+- 0 7882 7847"/>
                <a:gd name="T109" fmla="*/ T108 w 418"/>
                <a:gd name="T110" fmla="+- 0 2233 2055"/>
                <a:gd name="T111" fmla="*/ 2233 h 353"/>
                <a:gd name="T112" fmla="+- 0 8052 7847"/>
                <a:gd name="T113" fmla="*/ T112 w 418"/>
                <a:gd name="T114" fmla="+- 0 2141 2055"/>
                <a:gd name="T115" fmla="*/ 2141 h 353"/>
                <a:gd name="T116" fmla="+- 0 8213 7847"/>
                <a:gd name="T117" fmla="*/ T116 w 418"/>
                <a:gd name="T118" fmla="+- 0 2141 2055"/>
                <a:gd name="T119" fmla="*/ 2141 h 353"/>
                <a:gd name="T120" fmla="+- 0 8211 7847"/>
                <a:gd name="T121" fmla="*/ T120 w 418"/>
                <a:gd name="T122" fmla="+- 0 2137 2055"/>
                <a:gd name="T123" fmla="*/ 2137 h 353"/>
                <a:gd name="T124" fmla="+- 0 8203 7847"/>
                <a:gd name="T125" fmla="*/ T124 w 418"/>
                <a:gd name="T126" fmla="+- 0 2121 2055"/>
                <a:gd name="T127" fmla="*/ 2121 h 353"/>
                <a:gd name="T128" fmla="+- 0 8202 7847"/>
                <a:gd name="T129" fmla="*/ T128 w 418"/>
                <a:gd name="T130" fmla="+- 0 2106 2055"/>
                <a:gd name="T131" fmla="*/ 2106 h 353"/>
                <a:gd name="T132" fmla="+- 0 8204 7847"/>
                <a:gd name="T133" fmla="*/ T132 w 418"/>
                <a:gd name="T134" fmla="+- 0 2096 2055"/>
                <a:gd name="T135" fmla="*/ 2096 h 353"/>
                <a:gd name="T136" fmla="+- 0 8206 7847"/>
                <a:gd name="T137" fmla="*/ T136 w 418"/>
                <a:gd name="T138" fmla="+- 0 2092 2055"/>
                <a:gd name="T139" fmla="*/ 2092 h 353"/>
                <a:gd name="T140" fmla="+- 0 8173 7847"/>
                <a:gd name="T141" fmla="*/ T140 w 418"/>
                <a:gd name="T142" fmla="+- 0 2067 2055"/>
                <a:gd name="T143" fmla="*/ 2067 h 353"/>
                <a:gd name="T144" fmla="+- 0 8138 7847"/>
                <a:gd name="T145" fmla="*/ T144 w 418"/>
                <a:gd name="T146" fmla="+- 0 2055 2055"/>
                <a:gd name="T147" fmla="*/ 2055 h 353"/>
                <a:gd name="T148" fmla="+- 0 8101 7847"/>
                <a:gd name="T149" fmla="*/ T148 w 418"/>
                <a:gd name="T150" fmla="+- 0 2055 2055"/>
                <a:gd name="T151" fmla="*/ 2055 h 353"/>
                <a:gd name="T152" fmla="+- 0 8251 7847"/>
                <a:gd name="T153" fmla="*/ T152 w 418"/>
                <a:gd name="T154" fmla="+- 0 2157 2055"/>
                <a:gd name="T155" fmla="*/ 2157 h 353"/>
                <a:gd name="T156" fmla="+- 0 8237 7847"/>
                <a:gd name="T157" fmla="*/ T156 w 418"/>
                <a:gd name="T158" fmla="+- 0 2159 2055"/>
                <a:gd name="T159" fmla="*/ 2159 h 353"/>
                <a:gd name="T160" fmla="+- 0 8252 7847"/>
                <a:gd name="T161" fmla="*/ T160 w 418"/>
                <a:gd name="T162" fmla="+- 0 2159 2055"/>
                <a:gd name="T163" fmla="*/ 2159 h 353"/>
                <a:gd name="T164" fmla="+- 0 8251 7847"/>
                <a:gd name="T165" fmla="*/ T164 w 418"/>
                <a:gd name="T166" fmla="+- 0 2157 2055"/>
                <a:gd name="T167" fmla="*/ 2157 h 35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Lst>
              <a:rect l="0" t="0" r="r" b="b"/>
              <a:pathLst>
                <a:path w="418" h="353">
                  <a:moveTo>
                    <a:pt x="389" y="238"/>
                  </a:moveTo>
                  <a:lnTo>
                    <a:pt x="307" y="238"/>
                  </a:lnTo>
                  <a:lnTo>
                    <a:pt x="285" y="304"/>
                  </a:lnTo>
                  <a:lnTo>
                    <a:pt x="319" y="352"/>
                  </a:lnTo>
                  <a:lnTo>
                    <a:pt x="356" y="290"/>
                  </a:lnTo>
                  <a:lnTo>
                    <a:pt x="376" y="257"/>
                  </a:lnTo>
                  <a:lnTo>
                    <a:pt x="386" y="241"/>
                  </a:lnTo>
                  <a:lnTo>
                    <a:pt x="389" y="238"/>
                  </a:lnTo>
                  <a:close/>
                  <a:moveTo>
                    <a:pt x="366" y="86"/>
                  </a:moveTo>
                  <a:lnTo>
                    <a:pt x="205" y="86"/>
                  </a:lnTo>
                  <a:lnTo>
                    <a:pt x="83" y="176"/>
                  </a:lnTo>
                  <a:lnTo>
                    <a:pt x="183" y="323"/>
                  </a:lnTo>
                  <a:lnTo>
                    <a:pt x="307" y="238"/>
                  </a:lnTo>
                  <a:lnTo>
                    <a:pt x="389" y="238"/>
                  </a:lnTo>
                  <a:lnTo>
                    <a:pt x="393" y="231"/>
                  </a:lnTo>
                  <a:lnTo>
                    <a:pt x="410" y="202"/>
                  </a:lnTo>
                  <a:lnTo>
                    <a:pt x="417" y="170"/>
                  </a:lnTo>
                  <a:lnTo>
                    <a:pt x="416" y="137"/>
                  </a:lnTo>
                  <a:lnTo>
                    <a:pt x="405" y="104"/>
                  </a:lnTo>
                  <a:lnTo>
                    <a:pt x="390" y="104"/>
                  </a:lnTo>
                  <a:lnTo>
                    <a:pt x="381" y="102"/>
                  </a:lnTo>
                  <a:lnTo>
                    <a:pt x="373" y="95"/>
                  </a:lnTo>
                  <a:lnTo>
                    <a:pt x="366" y="86"/>
                  </a:lnTo>
                  <a:close/>
                  <a:moveTo>
                    <a:pt x="254" y="0"/>
                  </a:moveTo>
                  <a:lnTo>
                    <a:pt x="216" y="12"/>
                  </a:lnTo>
                  <a:lnTo>
                    <a:pt x="178" y="32"/>
                  </a:lnTo>
                  <a:lnTo>
                    <a:pt x="0" y="129"/>
                  </a:lnTo>
                  <a:lnTo>
                    <a:pt x="35" y="178"/>
                  </a:lnTo>
                  <a:lnTo>
                    <a:pt x="205" y="86"/>
                  </a:lnTo>
                  <a:lnTo>
                    <a:pt x="366" y="86"/>
                  </a:lnTo>
                  <a:lnTo>
                    <a:pt x="364" y="82"/>
                  </a:lnTo>
                  <a:lnTo>
                    <a:pt x="356" y="66"/>
                  </a:lnTo>
                  <a:lnTo>
                    <a:pt x="355" y="51"/>
                  </a:lnTo>
                  <a:lnTo>
                    <a:pt x="357" y="41"/>
                  </a:lnTo>
                  <a:lnTo>
                    <a:pt x="359" y="37"/>
                  </a:lnTo>
                  <a:lnTo>
                    <a:pt x="326" y="12"/>
                  </a:lnTo>
                  <a:lnTo>
                    <a:pt x="291" y="0"/>
                  </a:lnTo>
                  <a:lnTo>
                    <a:pt x="254" y="0"/>
                  </a:lnTo>
                  <a:close/>
                  <a:moveTo>
                    <a:pt x="404" y="102"/>
                  </a:moveTo>
                  <a:lnTo>
                    <a:pt x="390" y="104"/>
                  </a:lnTo>
                  <a:lnTo>
                    <a:pt x="405" y="104"/>
                  </a:lnTo>
                  <a:lnTo>
                    <a:pt x="404" y="102"/>
                  </a:lnTo>
                  <a:close/>
                </a:path>
              </a:pathLst>
            </a:custGeom>
            <a:solidFill>
              <a:srgbClr val="FFA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5" name="Freeform 66"/>
            <p:cNvSpPr>
              <a:spLocks/>
            </p:cNvSpPr>
            <p:nvPr/>
          </p:nvSpPr>
          <p:spPr bwMode="auto">
            <a:xfrm>
              <a:off x="8175" y="2195"/>
              <a:ext cx="96" cy="93"/>
            </a:xfrm>
            <a:custGeom>
              <a:avLst/>
              <a:gdLst>
                <a:gd name="T0" fmla="+- 0 8252 8175"/>
                <a:gd name="T1" fmla="*/ T0 w 96"/>
                <a:gd name="T2" fmla="+- 0 2195 2195"/>
                <a:gd name="T3" fmla="*/ 2195 h 93"/>
                <a:gd name="T4" fmla="+- 0 8245 8175"/>
                <a:gd name="T5" fmla="*/ T4 w 96"/>
                <a:gd name="T6" fmla="+- 0 2196 2195"/>
                <a:gd name="T7" fmla="*/ 2196 h 93"/>
                <a:gd name="T8" fmla="+- 0 8176 8175"/>
                <a:gd name="T9" fmla="*/ T8 w 96"/>
                <a:gd name="T10" fmla="+- 0 2262 2195"/>
                <a:gd name="T11" fmla="*/ 2262 h 93"/>
                <a:gd name="T12" fmla="+- 0 8175 8175"/>
                <a:gd name="T13" fmla="*/ T12 w 96"/>
                <a:gd name="T14" fmla="+- 0 2273 2195"/>
                <a:gd name="T15" fmla="*/ 2273 h 93"/>
                <a:gd name="T16" fmla="+- 0 8189 8175"/>
                <a:gd name="T17" fmla="*/ T16 w 96"/>
                <a:gd name="T18" fmla="+- 0 2288 2195"/>
                <a:gd name="T19" fmla="*/ 2288 h 93"/>
                <a:gd name="T20" fmla="+- 0 8199 8175"/>
                <a:gd name="T21" fmla="*/ T20 w 96"/>
                <a:gd name="T22" fmla="+- 0 2288 2195"/>
                <a:gd name="T23" fmla="*/ 2288 h 93"/>
                <a:gd name="T24" fmla="+- 0 8270 8175"/>
                <a:gd name="T25" fmla="*/ T24 w 96"/>
                <a:gd name="T26" fmla="+- 0 2220 2195"/>
                <a:gd name="T27" fmla="*/ 2220 h 93"/>
                <a:gd name="T28" fmla="+- 0 8271 8175"/>
                <a:gd name="T29" fmla="*/ T28 w 96"/>
                <a:gd name="T30" fmla="+- 0 2209 2195"/>
                <a:gd name="T31" fmla="*/ 2209 h 93"/>
                <a:gd name="T32" fmla="+- 0 8262 8175"/>
                <a:gd name="T33" fmla="*/ T32 w 96"/>
                <a:gd name="T34" fmla="+- 0 2200 2195"/>
                <a:gd name="T35" fmla="*/ 2200 h 93"/>
                <a:gd name="T36" fmla="+- 0 8260 8175"/>
                <a:gd name="T37" fmla="*/ T36 w 96"/>
                <a:gd name="T38" fmla="+- 0 2199 2195"/>
                <a:gd name="T39" fmla="*/ 2199 h 93"/>
                <a:gd name="T40" fmla="+- 0 8252 8175"/>
                <a:gd name="T41" fmla="*/ T40 w 96"/>
                <a:gd name="T42" fmla="+- 0 2195 2195"/>
                <a:gd name="T43" fmla="*/ 2195 h 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96" h="93">
                  <a:moveTo>
                    <a:pt x="77" y="0"/>
                  </a:moveTo>
                  <a:lnTo>
                    <a:pt x="70" y="1"/>
                  </a:lnTo>
                  <a:lnTo>
                    <a:pt x="1" y="67"/>
                  </a:lnTo>
                  <a:lnTo>
                    <a:pt x="0" y="78"/>
                  </a:lnTo>
                  <a:lnTo>
                    <a:pt x="14" y="93"/>
                  </a:lnTo>
                  <a:lnTo>
                    <a:pt x="24" y="93"/>
                  </a:lnTo>
                  <a:lnTo>
                    <a:pt x="95" y="25"/>
                  </a:lnTo>
                  <a:lnTo>
                    <a:pt x="96" y="14"/>
                  </a:lnTo>
                  <a:lnTo>
                    <a:pt x="87" y="5"/>
                  </a:lnTo>
                  <a:lnTo>
                    <a:pt x="85" y="4"/>
                  </a:lnTo>
                  <a:lnTo>
                    <a:pt x="77" y="0"/>
                  </a:lnTo>
                  <a:close/>
                </a:path>
              </a:pathLst>
            </a:custGeom>
            <a:solidFill>
              <a:srgbClr val="F8B6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6" name="Freeform 65"/>
            <p:cNvSpPr>
              <a:spLocks/>
            </p:cNvSpPr>
            <p:nvPr/>
          </p:nvSpPr>
          <p:spPr bwMode="auto">
            <a:xfrm>
              <a:off x="8205" y="2407"/>
              <a:ext cx="41" cy="41"/>
            </a:xfrm>
            <a:custGeom>
              <a:avLst/>
              <a:gdLst>
                <a:gd name="T0" fmla="+- 0 8224 8205"/>
                <a:gd name="T1" fmla="*/ T0 w 41"/>
                <a:gd name="T2" fmla="+- 0 2408 2408"/>
                <a:gd name="T3" fmla="*/ 2408 h 41"/>
                <a:gd name="T4" fmla="+- 0 8214 8205"/>
                <a:gd name="T5" fmla="*/ T4 w 41"/>
                <a:gd name="T6" fmla="+- 0 2411 2408"/>
                <a:gd name="T7" fmla="*/ 2411 h 41"/>
                <a:gd name="T8" fmla="+- 0 8205 8205"/>
                <a:gd name="T9" fmla="*/ T8 w 41"/>
                <a:gd name="T10" fmla="+- 0 2429 2408"/>
                <a:gd name="T11" fmla="*/ 2429 h 41"/>
                <a:gd name="T12" fmla="+- 0 8209 8205"/>
                <a:gd name="T13" fmla="*/ T12 w 41"/>
                <a:gd name="T14" fmla="+- 0 2440 2408"/>
                <a:gd name="T15" fmla="*/ 2440 h 41"/>
                <a:gd name="T16" fmla="+- 0 8226 8205"/>
                <a:gd name="T17" fmla="*/ T16 w 41"/>
                <a:gd name="T18" fmla="+- 0 2449 2408"/>
                <a:gd name="T19" fmla="*/ 2449 h 41"/>
                <a:gd name="T20" fmla="+- 0 8237 8205"/>
                <a:gd name="T21" fmla="*/ T20 w 41"/>
                <a:gd name="T22" fmla="+- 0 2445 2408"/>
                <a:gd name="T23" fmla="*/ 2445 h 41"/>
                <a:gd name="T24" fmla="+- 0 8245 8205"/>
                <a:gd name="T25" fmla="*/ T24 w 41"/>
                <a:gd name="T26" fmla="+- 0 2427 2408"/>
                <a:gd name="T27" fmla="*/ 2427 h 41"/>
                <a:gd name="T28" fmla="+- 0 8242 8205"/>
                <a:gd name="T29" fmla="*/ T28 w 41"/>
                <a:gd name="T30" fmla="+- 0 2417 2408"/>
                <a:gd name="T31" fmla="*/ 2417 h 41"/>
                <a:gd name="T32" fmla="+- 0 8224 8205"/>
                <a:gd name="T33" fmla="*/ T32 w 41"/>
                <a:gd name="T34" fmla="+- 0 2408 2408"/>
                <a:gd name="T35" fmla="*/ 2408 h 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1" h="41">
                  <a:moveTo>
                    <a:pt x="19" y="0"/>
                  </a:moveTo>
                  <a:lnTo>
                    <a:pt x="9" y="3"/>
                  </a:lnTo>
                  <a:lnTo>
                    <a:pt x="0" y="21"/>
                  </a:lnTo>
                  <a:lnTo>
                    <a:pt x="4" y="32"/>
                  </a:lnTo>
                  <a:lnTo>
                    <a:pt x="21" y="41"/>
                  </a:lnTo>
                  <a:lnTo>
                    <a:pt x="32" y="37"/>
                  </a:lnTo>
                  <a:lnTo>
                    <a:pt x="40" y="19"/>
                  </a:lnTo>
                  <a:lnTo>
                    <a:pt x="37" y="9"/>
                  </a:lnTo>
                  <a:lnTo>
                    <a:pt x="19" y="0"/>
                  </a:lnTo>
                  <a:close/>
                </a:path>
              </a:pathLst>
            </a:custGeom>
            <a:solidFill>
              <a:srgbClr val="F8B6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7" name="Freeform 64"/>
            <p:cNvSpPr>
              <a:spLocks/>
            </p:cNvSpPr>
            <p:nvPr/>
          </p:nvSpPr>
          <p:spPr bwMode="auto">
            <a:xfrm>
              <a:off x="8268" y="2238"/>
              <a:ext cx="41" cy="41"/>
            </a:xfrm>
            <a:custGeom>
              <a:avLst/>
              <a:gdLst>
                <a:gd name="T0" fmla="+- 0 8288 8268"/>
                <a:gd name="T1" fmla="*/ T0 w 41"/>
                <a:gd name="T2" fmla="+- 0 2239 2239"/>
                <a:gd name="T3" fmla="*/ 2239 h 41"/>
                <a:gd name="T4" fmla="+- 0 8277 8268"/>
                <a:gd name="T5" fmla="*/ T4 w 41"/>
                <a:gd name="T6" fmla="+- 0 2242 2239"/>
                <a:gd name="T7" fmla="*/ 2242 h 41"/>
                <a:gd name="T8" fmla="+- 0 8268 8268"/>
                <a:gd name="T9" fmla="*/ T8 w 41"/>
                <a:gd name="T10" fmla="+- 0 2260 2239"/>
                <a:gd name="T11" fmla="*/ 2260 h 41"/>
                <a:gd name="T12" fmla="+- 0 8272 8268"/>
                <a:gd name="T13" fmla="*/ T12 w 41"/>
                <a:gd name="T14" fmla="+- 0 2271 2239"/>
                <a:gd name="T15" fmla="*/ 2271 h 41"/>
                <a:gd name="T16" fmla="+- 0 8289 8268"/>
                <a:gd name="T17" fmla="*/ T16 w 41"/>
                <a:gd name="T18" fmla="+- 0 2280 2239"/>
                <a:gd name="T19" fmla="*/ 2280 h 41"/>
                <a:gd name="T20" fmla="+- 0 8300 8268"/>
                <a:gd name="T21" fmla="*/ T20 w 41"/>
                <a:gd name="T22" fmla="+- 0 2276 2239"/>
                <a:gd name="T23" fmla="*/ 2276 h 41"/>
                <a:gd name="T24" fmla="+- 0 8309 8268"/>
                <a:gd name="T25" fmla="*/ T24 w 41"/>
                <a:gd name="T26" fmla="+- 0 2258 2239"/>
                <a:gd name="T27" fmla="*/ 2258 h 41"/>
                <a:gd name="T28" fmla="+- 0 8305 8268"/>
                <a:gd name="T29" fmla="*/ T28 w 41"/>
                <a:gd name="T30" fmla="+- 0 2248 2239"/>
                <a:gd name="T31" fmla="*/ 2248 h 41"/>
                <a:gd name="T32" fmla="+- 0 8288 8268"/>
                <a:gd name="T33" fmla="*/ T32 w 41"/>
                <a:gd name="T34" fmla="+- 0 2239 2239"/>
                <a:gd name="T35" fmla="*/ 2239 h 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1" h="41">
                  <a:moveTo>
                    <a:pt x="20" y="0"/>
                  </a:moveTo>
                  <a:lnTo>
                    <a:pt x="9" y="3"/>
                  </a:lnTo>
                  <a:lnTo>
                    <a:pt x="0" y="21"/>
                  </a:lnTo>
                  <a:lnTo>
                    <a:pt x="4" y="32"/>
                  </a:lnTo>
                  <a:lnTo>
                    <a:pt x="21" y="41"/>
                  </a:lnTo>
                  <a:lnTo>
                    <a:pt x="32" y="37"/>
                  </a:lnTo>
                  <a:lnTo>
                    <a:pt x="41" y="19"/>
                  </a:lnTo>
                  <a:lnTo>
                    <a:pt x="37" y="9"/>
                  </a:lnTo>
                  <a:lnTo>
                    <a:pt x="20" y="0"/>
                  </a:lnTo>
                  <a:close/>
                </a:path>
              </a:pathLst>
            </a:custGeom>
            <a:solidFill>
              <a:srgbClr val="F8B6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8" name="Freeform 63"/>
            <p:cNvSpPr>
              <a:spLocks/>
            </p:cNvSpPr>
            <p:nvPr/>
          </p:nvSpPr>
          <p:spPr bwMode="auto">
            <a:xfrm>
              <a:off x="8076" y="2198"/>
              <a:ext cx="82" cy="86"/>
            </a:xfrm>
            <a:custGeom>
              <a:avLst/>
              <a:gdLst>
                <a:gd name="T0" fmla="+- 0 8093 8076"/>
                <a:gd name="T1" fmla="*/ T0 w 82"/>
                <a:gd name="T2" fmla="+- 0 2199 2199"/>
                <a:gd name="T3" fmla="*/ 2199 h 86"/>
                <a:gd name="T4" fmla="+- 0 8078 8076"/>
                <a:gd name="T5" fmla="*/ T4 w 82"/>
                <a:gd name="T6" fmla="+- 0 2213 2199"/>
                <a:gd name="T7" fmla="*/ 2213 h 86"/>
                <a:gd name="T8" fmla="+- 0 8076 8076"/>
                <a:gd name="T9" fmla="*/ T8 w 82"/>
                <a:gd name="T10" fmla="+- 0 2224 2199"/>
                <a:gd name="T11" fmla="*/ 2224 h 86"/>
                <a:gd name="T12" fmla="+- 0 8081 8076"/>
                <a:gd name="T13" fmla="*/ T12 w 82"/>
                <a:gd name="T14" fmla="+- 0 2234 2199"/>
                <a:gd name="T15" fmla="*/ 2234 h 86"/>
                <a:gd name="T16" fmla="+- 0 8082 8076"/>
                <a:gd name="T17" fmla="*/ T16 w 82"/>
                <a:gd name="T18" fmla="+- 0 2235 2199"/>
                <a:gd name="T19" fmla="*/ 2235 h 86"/>
                <a:gd name="T20" fmla="+- 0 8127 8076"/>
                <a:gd name="T21" fmla="*/ T20 w 82"/>
                <a:gd name="T22" fmla="+- 0 2284 2199"/>
                <a:gd name="T23" fmla="*/ 2284 h 86"/>
                <a:gd name="T24" fmla="+- 0 8140 8076"/>
                <a:gd name="T25" fmla="*/ T24 w 82"/>
                <a:gd name="T26" fmla="+- 0 2284 2199"/>
                <a:gd name="T27" fmla="*/ 2284 h 86"/>
                <a:gd name="T28" fmla="+- 0 8157 8076"/>
                <a:gd name="T29" fmla="*/ T28 w 82"/>
                <a:gd name="T30" fmla="+- 0 2268 2199"/>
                <a:gd name="T31" fmla="*/ 2268 h 86"/>
                <a:gd name="T32" fmla="+- 0 8157 8076"/>
                <a:gd name="T33" fmla="*/ T32 w 82"/>
                <a:gd name="T34" fmla="+- 0 2254 2199"/>
                <a:gd name="T35" fmla="*/ 2254 h 86"/>
                <a:gd name="T36" fmla="+- 0 8106 8076"/>
                <a:gd name="T37" fmla="*/ T36 w 82"/>
                <a:gd name="T38" fmla="+- 0 2199 2199"/>
                <a:gd name="T39" fmla="*/ 2199 h 86"/>
                <a:gd name="T40" fmla="+- 0 8093 8076"/>
                <a:gd name="T41" fmla="*/ T40 w 82"/>
                <a:gd name="T42" fmla="+- 0 2199 2199"/>
                <a:gd name="T43" fmla="*/ 2199 h 8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2" h="86">
                  <a:moveTo>
                    <a:pt x="17" y="0"/>
                  </a:moveTo>
                  <a:lnTo>
                    <a:pt x="2" y="14"/>
                  </a:lnTo>
                  <a:lnTo>
                    <a:pt x="0" y="25"/>
                  </a:lnTo>
                  <a:lnTo>
                    <a:pt x="5" y="35"/>
                  </a:lnTo>
                  <a:lnTo>
                    <a:pt x="6" y="36"/>
                  </a:lnTo>
                  <a:lnTo>
                    <a:pt x="51" y="85"/>
                  </a:lnTo>
                  <a:lnTo>
                    <a:pt x="64" y="85"/>
                  </a:lnTo>
                  <a:lnTo>
                    <a:pt x="81" y="69"/>
                  </a:lnTo>
                  <a:lnTo>
                    <a:pt x="81" y="55"/>
                  </a:lnTo>
                  <a:lnTo>
                    <a:pt x="30" y="0"/>
                  </a:lnTo>
                  <a:lnTo>
                    <a:pt x="17" y="0"/>
                  </a:lnTo>
                  <a:close/>
                </a:path>
              </a:pathLst>
            </a:custGeom>
            <a:solidFill>
              <a:srgbClr val="F8B6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 name="Freeform 62"/>
            <p:cNvSpPr>
              <a:spLocks/>
            </p:cNvSpPr>
            <p:nvPr/>
          </p:nvSpPr>
          <p:spPr bwMode="auto">
            <a:xfrm>
              <a:off x="8074" y="2179"/>
              <a:ext cx="59" cy="67"/>
            </a:xfrm>
            <a:custGeom>
              <a:avLst/>
              <a:gdLst>
                <a:gd name="T0" fmla="+- 0 8110 8075"/>
                <a:gd name="T1" fmla="*/ T0 w 59"/>
                <a:gd name="T2" fmla="+- 0 2179 2179"/>
                <a:gd name="T3" fmla="*/ 2179 h 67"/>
                <a:gd name="T4" fmla="+- 0 8099 8075"/>
                <a:gd name="T5" fmla="*/ T4 w 59"/>
                <a:gd name="T6" fmla="+- 0 2182 2179"/>
                <a:gd name="T7" fmla="*/ 2182 h 67"/>
                <a:gd name="T8" fmla="+- 0 8075 8075"/>
                <a:gd name="T9" fmla="*/ T8 w 59"/>
                <a:gd name="T10" fmla="+- 0 2221 2179"/>
                <a:gd name="T11" fmla="*/ 2221 h 67"/>
                <a:gd name="T12" fmla="+- 0 8077 8075"/>
                <a:gd name="T13" fmla="*/ T12 w 59"/>
                <a:gd name="T14" fmla="+- 0 2233 2179"/>
                <a:gd name="T15" fmla="*/ 2233 h 67"/>
                <a:gd name="T16" fmla="+- 0 8098 8075"/>
                <a:gd name="T17" fmla="*/ T16 w 59"/>
                <a:gd name="T18" fmla="+- 0 2245 2179"/>
                <a:gd name="T19" fmla="*/ 2245 h 67"/>
                <a:gd name="T20" fmla="+- 0 8109 8075"/>
                <a:gd name="T21" fmla="*/ T20 w 59"/>
                <a:gd name="T22" fmla="+- 0 2243 2179"/>
                <a:gd name="T23" fmla="*/ 2243 h 67"/>
                <a:gd name="T24" fmla="+- 0 8133 8075"/>
                <a:gd name="T25" fmla="*/ T24 w 59"/>
                <a:gd name="T26" fmla="+- 0 2203 2179"/>
                <a:gd name="T27" fmla="*/ 2203 h 67"/>
                <a:gd name="T28" fmla="+- 0 8130 8075"/>
                <a:gd name="T29" fmla="*/ T28 w 59"/>
                <a:gd name="T30" fmla="+- 0 2192 2179"/>
                <a:gd name="T31" fmla="*/ 2192 h 67"/>
                <a:gd name="T32" fmla="+- 0 8110 8075"/>
                <a:gd name="T33" fmla="*/ T32 w 59"/>
                <a:gd name="T34" fmla="+- 0 2179 2179"/>
                <a:gd name="T35" fmla="*/ 2179 h 6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59" h="67">
                  <a:moveTo>
                    <a:pt x="35" y="0"/>
                  </a:moveTo>
                  <a:lnTo>
                    <a:pt x="24" y="3"/>
                  </a:lnTo>
                  <a:lnTo>
                    <a:pt x="0" y="42"/>
                  </a:lnTo>
                  <a:lnTo>
                    <a:pt x="2" y="54"/>
                  </a:lnTo>
                  <a:lnTo>
                    <a:pt x="23" y="66"/>
                  </a:lnTo>
                  <a:lnTo>
                    <a:pt x="34" y="64"/>
                  </a:lnTo>
                  <a:lnTo>
                    <a:pt x="58" y="24"/>
                  </a:lnTo>
                  <a:lnTo>
                    <a:pt x="55" y="13"/>
                  </a:lnTo>
                  <a:lnTo>
                    <a:pt x="35" y="0"/>
                  </a:lnTo>
                  <a:close/>
                </a:path>
              </a:pathLst>
            </a:custGeom>
            <a:solidFill>
              <a:srgbClr val="F8B6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 name="Freeform 61"/>
            <p:cNvSpPr>
              <a:spLocks/>
            </p:cNvSpPr>
            <p:nvPr/>
          </p:nvSpPr>
          <p:spPr bwMode="auto">
            <a:xfrm>
              <a:off x="8088" y="2239"/>
              <a:ext cx="170" cy="173"/>
            </a:xfrm>
            <a:custGeom>
              <a:avLst/>
              <a:gdLst>
                <a:gd name="T0" fmla="+- 0 8181 8089"/>
                <a:gd name="T1" fmla="*/ T0 w 170"/>
                <a:gd name="T2" fmla="+- 0 2239 2239"/>
                <a:gd name="T3" fmla="*/ 2239 h 173"/>
                <a:gd name="T4" fmla="+- 0 8148 8089"/>
                <a:gd name="T5" fmla="*/ T4 w 170"/>
                <a:gd name="T6" fmla="+- 0 2243 2239"/>
                <a:gd name="T7" fmla="*/ 2243 h 173"/>
                <a:gd name="T8" fmla="+- 0 8119 8089"/>
                <a:gd name="T9" fmla="*/ T8 w 170"/>
                <a:gd name="T10" fmla="+- 0 2258 2239"/>
                <a:gd name="T11" fmla="*/ 2258 h 173"/>
                <a:gd name="T12" fmla="+- 0 8098 8089"/>
                <a:gd name="T13" fmla="*/ T12 w 170"/>
                <a:gd name="T14" fmla="+- 0 2285 2239"/>
                <a:gd name="T15" fmla="*/ 2285 h 173"/>
                <a:gd name="T16" fmla="+- 0 8089 8089"/>
                <a:gd name="T17" fmla="*/ T16 w 170"/>
                <a:gd name="T18" fmla="+- 0 2318 2239"/>
                <a:gd name="T19" fmla="*/ 2318 h 173"/>
                <a:gd name="T20" fmla="+- 0 8092 8089"/>
                <a:gd name="T21" fmla="*/ T20 w 170"/>
                <a:gd name="T22" fmla="+- 0 2351 2239"/>
                <a:gd name="T23" fmla="*/ 2351 h 173"/>
                <a:gd name="T24" fmla="+- 0 8108 8089"/>
                <a:gd name="T25" fmla="*/ T24 w 170"/>
                <a:gd name="T26" fmla="+- 0 2380 2239"/>
                <a:gd name="T27" fmla="*/ 2380 h 173"/>
                <a:gd name="T28" fmla="+- 0 8134 8089"/>
                <a:gd name="T29" fmla="*/ T28 w 170"/>
                <a:gd name="T30" fmla="+- 0 2402 2239"/>
                <a:gd name="T31" fmla="*/ 2402 h 173"/>
                <a:gd name="T32" fmla="+- 0 8166 8089"/>
                <a:gd name="T33" fmla="*/ T32 w 170"/>
                <a:gd name="T34" fmla="+- 0 2412 2239"/>
                <a:gd name="T35" fmla="*/ 2412 h 173"/>
                <a:gd name="T36" fmla="+- 0 8199 8089"/>
                <a:gd name="T37" fmla="*/ T36 w 170"/>
                <a:gd name="T38" fmla="+- 0 2408 2239"/>
                <a:gd name="T39" fmla="*/ 2408 h 173"/>
                <a:gd name="T40" fmla="+- 0 8228 8089"/>
                <a:gd name="T41" fmla="*/ T40 w 170"/>
                <a:gd name="T42" fmla="+- 0 2392 2239"/>
                <a:gd name="T43" fmla="*/ 2392 h 173"/>
                <a:gd name="T44" fmla="+- 0 8249 8089"/>
                <a:gd name="T45" fmla="*/ T44 w 170"/>
                <a:gd name="T46" fmla="+- 0 2366 2239"/>
                <a:gd name="T47" fmla="*/ 2366 h 173"/>
                <a:gd name="T48" fmla="+- 0 8258 8089"/>
                <a:gd name="T49" fmla="*/ T48 w 170"/>
                <a:gd name="T50" fmla="+- 0 2333 2239"/>
                <a:gd name="T51" fmla="*/ 2333 h 173"/>
                <a:gd name="T52" fmla="+- 0 8255 8089"/>
                <a:gd name="T53" fmla="*/ T52 w 170"/>
                <a:gd name="T54" fmla="+- 0 2300 2239"/>
                <a:gd name="T55" fmla="*/ 2300 h 173"/>
                <a:gd name="T56" fmla="+- 0 8239 8089"/>
                <a:gd name="T57" fmla="*/ T56 w 170"/>
                <a:gd name="T58" fmla="+- 0 2270 2239"/>
                <a:gd name="T59" fmla="*/ 2270 h 173"/>
                <a:gd name="T60" fmla="+- 0 8213 8089"/>
                <a:gd name="T61" fmla="*/ T60 w 170"/>
                <a:gd name="T62" fmla="+- 0 2249 2239"/>
                <a:gd name="T63" fmla="*/ 2249 h 173"/>
                <a:gd name="T64" fmla="+- 0 8181 8089"/>
                <a:gd name="T65" fmla="*/ T64 w 170"/>
                <a:gd name="T66" fmla="+- 0 2239 2239"/>
                <a:gd name="T67" fmla="*/ 2239 h 17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70" h="173">
                  <a:moveTo>
                    <a:pt x="92" y="0"/>
                  </a:moveTo>
                  <a:lnTo>
                    <a:pt x="59" y="4"/>
                  </a:lnTo>
                  <a:lnTo>
                    <a:pt x="30" y="19"/>
                  </a:lnTo>
                  <a:lnTo>
                    <a:pt x="9" y="46"/>
                  </a:lnTo>
                  <a:lnTo>
                    <a:pt x="0" y="79"/>
                  </a:lnTo>
                  <a:lnTo>
                    <a:pt x="3" y="112"/>
                  </a:lnTo>
                  <a:lnTo>
                    <a:pt x="19" y="141"/>
                  </a:lnTo>
                  <a:lnTo>
                    <a:pt x="45" y="163"/>
                  </a:lnTo>
                  <a:lnTo>
                    <a:pt x="77" y="173"/>
                  </a:lnTo>
                  <a:lnTo>
                    <a:pt x="110" y="169"/>
                  </a:lnTo>
                  <a:lnTo>
                    <a:pt x="139" y="153"/>
                  </a:lnTo>
                  <a:lnTo>
                    <a:pt x="160" y="127"/>
                  </a:lnTo>
                  <a:lnTo>
                    <a:pt x="169" y="94"/>
                  </a:lnTo>
                  <a:lnTo>
                    <a:pt x="166" y="61"/>
                  </a:lnTo>
                  <a:lnTo>
                    <a:pt x="150" y="31"/>
                  </a:lnTo>
                  <a:lnTo>
                    <a:pt x="124" y="10"/>
                  </a:lnTo>
                  <a:lnTo>
                    <a:pt x="92" y="0"/>
                  </a:lnTo>
                  <a:close/>
                </a:path>
              </a:pathLst>
            </a:custGeom>
            <a:solidFill>
              <a:srgbClr val="F8B6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 name="Freeform 60"/>
            <p:cNvSpPr>
              <a:spLocks/>
            </p:cNvSpPr>
            <p:nvPr/>
          </p:nvSpPr>
          <p:spPr bwMode="auto">
            <a:xfrm>
              <a:off x="8088" y="2238"/>
              <a:ext cx="109" cy="167"/>
            </a:xfrm>
            <a:custGeom>
              <a:avLst/>
              <a:gdLst>
                <a:gd name="T0" fmla="+- 0 8168 8088"/>
                <a:gd name="T1" fmla="*/ T0 w 109"/>
                <a:gd name="T2" fmla="+- 0 2239 2239"/>
                <a:gd name="T3" fmla="*/ 2239 h 167"/>
                <a:gd name="T4" fmla="+- 0 8098 8088"/>
                <a:gd name="T5" fmla="*/ T4 w 109"/>
                <a:gd name="T6" fmla="+- 0 2285 2239"/>
                <a:gd name="T7" fmla="*/ 2285 h 167"/>
                <a:gd name="T8" fmla="+- 0 8088 8088"/>
                <a:gd name="T9" fmla="*/ T8 w 109"/>
                <a:gd name="T10" fmla="+- 0 2324 2239"/>
                <a:gd name="T11" fmla="*/ 2324 h 167"/>
                <a:gd name="T12" fmla="+- 0 8093 8088"/>
                <a:gd name="T13" fmla="*/ T12 w 109"/>
                <a:gd name="T14" fmla="+- 0 2355 2239"/>
                <a:gd name="T15" fmla="*/ 2355 h 167"/>
                <a:gd name="T16" fmla="+- 0 8134 8088"/>
                <a:gd name="T17" fmla="*/ T16 w 109"/>
                <a:gd name="T18" fmla="+- 0 2402 2239"/>
                <a:gd name="T19" fmla="*/ 2402 h 167"/>
                <a:gd name="T20" fmla="+- 0 8141 8088"/>
                <a:gd name="T21" fmla="*/ T20 w 109"/>
                <a:gd name="T22" fmla="+- 0 2405 2239"/>
                <a:gd name="T23" fmla="*/ 2405 h 167"/>
                <a:gd name="T24" fmla="+- 0 8197 8088"/>
                <a:gd name="T25" fmla="*/ T24 w 109"/>
                <a:gd name="T26" fmla="+- 0 2242 2239"/>
                <a:gd name="T27" fmla="*/ 2242 h 167"/>
                <a:gd name="T28" fmla="+- 0 8168 8088"/>
                <a:gd name="T29" fmla="*/ T28 w 109"/>
                <a:gd name="T30" fmla="+- 0 2239 2239"/>
                <a:gd name="T31" fmla="*/ 2239 h 167"/>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109" h="167">
                  <a:moveTo>
                    <a:pt x="80" y="0"/>
                  </a:moveTo>
                  <a:lnTo>
                    <a:pt x="10" y="46"/>
                  </a:lnTo>
                  <a:lnTo>
                    <a:pt x="0" y="85"/>
                  </a:lnTo>
                  <a:lnTo>
                    <a:pt x="5" y="116"/>
                  </a:lnTo>
                  <a:lnTo>
                    <a:pt x="46" y="163"/>
                  </a:lnTo>
                  <a:lnTo>
                    <a:pt x="53" y="166"/>
                  </a:lnTo>
                  <a:lnTo>
                    <a:pt x="109" y="3"/>
                  </a:lnTo>
                  <a:lnTo>
                    <a:pt x="80" y="0"/>
                  </a:lnTo>
                  <a:close/>
                </a:path>
              </a:pathLst>
            </a:custGeom>
            <a:solidFill>
              <a:srgbClr val="EBEB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36" name="Freeform 59"/>
            <p:cNvSpPr>
              <a:spLocks/>
            </p:cNvSpPr>
            <p:nvPr/>
          </p:nvSpPr>
          <p:spPr bwMode="auto">
            <a:xfrm>
              <a:off x="8088" y="2238"/>
              <a:ext cx="90" cy="158"/>
            </a:xfrm>
            <a:custGeom>
              <a:avLst/>
              <a:gdLst>
                <a:gd name="T0" fmla="+- 0 8179 8089"/>
                <a:gd name="T1" fmla="*/ T0 w 90"/>
                <a:gd name="T2" fmla="+- 0 2239 2239"/>
                <a:gd name="T3" fmla="*/ 2239 h 158"/>
                <a:gd name="T4" fmla="+- 0 8113 8089"/>
                <a:gd name="T5" fmla="*/ T4 w 90"/>
                <a:gd name="T6" fmla="+- 0 2265 2239"/>
                <a:gd name="T7" fmla="*/ 2265 h 158"/>
                <a:gd name="T8" fmla="+- 0 8089 8089"/>
                <a:gd name="T9" fmla="*/ T8 w 90"/>
                <a:gd name="T10" fmla="+- 0 2315 2239"/>
                <a:gd name="T11" fmla="*/ 2315 h 158"/>
                <a:gd name="T12" fmla="+- 0 8091 8089"/>
                <a:gd name="T13" fmla="*/ T12 w 90"/>
                <a:gd name="T14" fmla="+- 0 2346 2239"/>
                <a:gd name="T15" fmla="*/ 2346 h 158"/>
                <a:gd name="T16" fmla="+- 0 8103 8089"/>
                <a:gd name="T17" fmla="*/ T16 w 90"/>
                <a:gd name="T18" fmla="+- 0 2374 2239"/>
                <a:gd name="T19" fmla="*/ 2374 h 158"/>
                <a:gd name="T20" fmla="+- 0 8124 8089"/>
                <a:gd name="T21" fmla="*/ T20 w 90"/>
                <a:gd name="T22" fmla="+- 0 2396 2239"/>
                <a:gd name="T23" fmla="*/ 2396 h 158"/>
                <a:gd name="T24" fmla="+- 0 8179 8089"/>
                <a:gd name="T25" fmla="*/ T24 w 90"/>
                <a:gd name="T26" fmla="+- 0 2239 2239"/>
                <a:gd name="T27" fmla="*/ 2239 h 158"/>
              </a:gdLst>
              <a:ahLst/>
              <a:cxnLst>
                <a:cxn ang="0">
                  <a:pos x="T1" y="T3"/>
                </a:cxn>
                <a:cxn ang="0">
                  <a:pos x="T5" y="T7"/>
                </a:cxn>
                <a:cxn ang="0">
                  <a:pos x="T9" y="T11"/>
                </a:cxn>
                <a:cxn ang="0">
                  <a:pos x="T13" y="T15"/>
                </a:cxn>
                <a:cxn ang="0">
                  <a:pos x="T17" y="T19"/>
                </a:cxn>
                <a:cxn ang="0">
                  <a:pos x="T21" y="T23"/>
                </a:cxn>
                <a:cxn ang="0">
                  <a:pos x="T25" y="T27"/>
                </a:cxn>
              </a:cxnLst>
              <a:rect l="0" t="0" r="r" b="b"/>
              <a:pathLst>
                <a:path w="90" h="158">
                  <a:moveTo>
                    <a:pt x="90" y="0"/>
                  </a:moveTo>
                  <a:lnTo>
                    <a:pt x="24" y="26"/>
                  </a:lnTo>
                  <a:lnTo>
                    <a:pt x="0" y="76"/>
                  </a:lnTo>
                  <a:lnTo>
                    <a:pt x="2" y="107"/>
                  </a:lnTo>
                  <a:lnTo>
                    <a:pt x="14" y="135"/>
                  </a:lnTo>
                  <a:lnTo>
                    <a:pt x="35" y="157"/>
                  </a:lnTo>
                  <a:lnTo>
                    <a:pt x="9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37" name="Freeform 58"/>
            <p:cNvSpPr>
              <a:spLocks/>
            </p:cNvSpPr>
            <p:nvPr/>
          </p:nvSpPr>
          <p:spPr bwMode="auto">
            <a:xfrm>
              <a:off x="8126" y="2317"/>
              <a:ext cx="60" cy="87"/>
            </a:xfrm>
            <a:custGeom>
              <a:avLst/>
              <a:gdLst>
                <a:gd name="T0" fmla="+- 0 8148 8126"/>
                <a:gd name="T1" fmla="*/ T0 w 60"/>
                <a:gd name="T2" fmla="+- 0 2317 2317"/>
                <a:gd name="T3" fmla="*/ 2317 h 87"/>
                <a:gd name="T4" fmla="+- 0 8130 8126"/>
                <a:gd name="T5" fmla="*/ T4 w 60"/>
                <a:gd name="T6" fmla="+- 0 2325 2317"/>
                <a:gd name="T7" fmla="*/ 2325 h 87"/>
                <a:gd name="T8" fmla="+- 0 8126 8126"/>
                <a:gd name="T9" fmla="*/ T8 w 60"/>
                <a:gd name="T10" fmla="+- 0 2335 2317"/>
                <a:gd name="T11" fmla="*/ 2335 h 87"/>
                <a:gd name="T12" fmla="+- 0 8153 8126"/>
                <a:gd name="T13" fmla="*/ T12 w 60"/>
                <a:gd name="T14" fmla="+- 0 2399 2317"/>
                <a:gd name="T15" fmla="*/ 2399 h 87"/>
                <a:gd name="T16" fmla="+- 0 8160 8126"/>
                <a:gd name="T17" fmla="*/ T16 w 60"/>
                <a:gd name="T18" fmla="+- 0 2404 2317"/>
                <a:gd name="T19" fmla="*/ 2404 h 87"/>
                <a:gd name="T20" fmla="+- 0 8169 8126"/>
                <a:gd name="T21" fmla="*/ T20 w 60"/>
                <a:gd name="T22" fmla="+- 0 2403 2317"/>
                <a:gd name="T23" fmla="*/ 2403 h 87"/>
                <a:gd name="T24" fmla="+- 0 8171 8126"/>
                <a:gd name="T25" fmla="*/ T24 w 60"/>
                <a:gd name="T26" fmla="+- 0 2402 2317"/>
                <a:gd name="T27" fmla="*/ 2402 h 87"/>
                <a:gd name="T28" fmla="+- 0 8181 8126"/>
                <a:gd name="T29" fmla="*/ T28 w 60"/>
                <a:gd name="T30" fmla="+- 0 2398 2317"/>
                <a:gd name="T31" fmla="*/ 2398 h 87"/>
                <a:gd name="T32" fmla="+- 0 8185 8126"/>
                <a:gd name="T33" fmla="*/ T32 w 60"/>
                <a:gd name="T34" fmla="+- 0 2388 2317"/>
                <a:gd name="T35" fmla="*/ 2388 h 87"/>
                <a:gd name="T36" fmla="+- 0 8158 8126"/>
                <a:gd name="T37" fmla="*/ T36 w 60"/>
                <a:gd name="T38" fmla="+- 0 2321 2317"/>
                <a:gd name="T39" fmla="*/ 2321 h 87"/>
                <a:gd name="T40" fmla="+- 0 8148 8126"/>
                <a:gd name="T41" fmla="*/ T40 w 60"/>
                <a:gd name="T42" fmla="+- 0 2317 2317"/>
                <a:gd name="T43" fmla="*/ 2317 h 8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60" h="87">
                  <a:moveTo>
                    <a:pt x="22" y="0"/>
                  </a:moveTo>
                  <a:lnTo>
                    <a:pt x="4" y="8"/>
                  </a:lnTo>
                  <a:lnTo>
                    <a:pt x="0" y="18"/>
                  </a:lnTo>
                  <a:lnTo>
                    <a:pt x="27" y="82"/>
                  </a:lnTo>
                  <a:lnTo>
                    <a:pt x="34" y="87"/>
                  </a:lnTo>
                  <a:lnTo>
                    <a:pt x="43" y="86"/>
                  </a:lnTo>
                  <a:lnTo>
                    <a:pt x="45" y="85"/>
                  </a:lnTo>
                  <a:lnTo>
                    <a:pt x="55" y="81"/>
                  </a:lnTo>
                  <a:lnTo>
                    <a:pt x="59" y="71"/>
                  </a:lnTo>
                  <a:lnTo>
                    <a:pt x="32" y="4"/>
                  </a:lnTo>
                  <a:lnTo>
                    <a:pt x="22" y="0"/>
                  </a:lnTo>
                  <a:close/>
                </a:path>
              </a:pathLst>
            </a:custGeom>
            <a:solidFill>
              <a:srgbClr val="F8B6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38" name="Freeform 57"/>
            <p:cNvSpPr>
              <a:spLocks/>
            </p:cNvSpPr>
            <p:nvPr/>
          </p:nvSpPr>
          <p:spPr bwMode="auto">
            <a:xfrm>
              <a:off x="8190" y="2257"/>
              <a:ext cx="190" cy="193"/>
            </a:xfrm>
            <a:custGeom>
              <a:avLst/>
              <a:gdLst>
                <a:gd name="T0" fmla="+- 0 8293 8191"/>
                <a:gd name="T1" fmla="*/ T0 w 190"/>
                <a:gd name="T2" fmla="+- 0 2258 2258"/>
                <a:gd name="T3" fmla="*/ 2258 h 193"/>
                <a:gd name="T4" fmla="+- 0 8257 8191"/>
                <a:gd name="T5" fmla="*/ T4 w 190"/>
                <a:gd name="T6" fmla="+- 0 2262 2258"/>
                <a:gd name="T7" fmla="*/ 2262 h 193"/>
                <a:gd name="T8" fmla="+- 0 8225 8191"/>
                <a:gd name="T9" fmla="*/ T8 w 190"/>
                <a:gd name="T10" fmla="+- 0 2280 2258"/>
                <a:gd name="T11" fmla="*/ 2280 h 193"/>
                <a:gd name="T12" fmla="+- 0 8201 8191"/>
                <a:gd name="T13" fmla="*/ T12 w 190"/>
                <a:gd name="T14" fmla="+- 0 2309 2258"/>
                <a:gd name="T15" fmla="*/ 2309 h 193"/>
                <a:gd name="T16" fmla="+- 0 8191 8191"/>
                <a:gd name="T17" fmla="*/ T16 w 190"/>
                <a:gd name="T18" fmla="+- 0 2346 2258"/>
                <a:gd name="T19" fmla="*/ 2346 h 193"/>
                <a:gd name="T20" fmla="+- 0 8195 8191"/>
                <a:gd name="T21" fmla="*/ T20 w 190"/>
                <a:gd name="T22" fmla="+- 0 2383 2258"/>
                <a:gd name="T23" fmla="*/ 2383 h 193"/>
                <a:gd name="T24" fmla="+- 0 8212 8191"/>
                <a:gd name="T25" fmla="*/ T24 w 190"/>
                <a:gd name="T26" fmla="+- 0 2416 2258"/>
                <a:gd name="T27" fmla="*/ 2416 h 193"/>
                <a:gd name="T28" fmla="+- 0 8241 8191"/>
                <a:gd name="T29" fmla="*/ T28 w 190"/>
                <a:gd name="T30" fmla="+- 0 2440 2258"/>
                <a:gd name="T31" fmla="*/ 2440 h 193"/>
                <a:gd name="T32" fmla="+- 0 8277 8191"/>
                <a:gd name="T33" fmla="*/ T32 w 190"/>
                <a:gd name="T34" fmla="+- 0 2451 2258"/>
                <a:gd name="T35" fmla="*/ 2451 h 193"/>
                <a:gd name="T36" fmla="+- 0 8314 8191"/>
                <a:gd name="T37" fmla="*/ T36 w 190"/>
                <a:gd name="T38" fmla="+- 0 2447 2258"/>
                <a:gd name="T39" fmla="*/ 2447 h 193"/>
                <a:gd name="T40" fmla="+- 0 8346 8191"/>
                <a:gd name="T41" fmla="*/ T40 w 190"/>
                <a:gd name="T42" fmla="+- 0 2429 2258"/>
                <a:gd name="T43" fmla="*/ 2429 h 193"/>
                <a:gd name="T44" fmla="+- 0 8370 8191"/>
                <a:gd name="T45" fmla="*/ T44 w 190"/>
                <a:gd name="T46" fmla="+- 0 2399 2258"/>
                <a:gd name="T47" fmla="*/ 2399 h 193"/>
                <a:gd name="T48" fmla="+- 0 8380 8191"/>
                <a:gd name="T49" fmla="*/ T48 w 190"/>
                <a:gd name="T50" fmla="+- 0 2362 2258"/>
                <a:gd name="T51" fmla="*/ 2362 h 193"/>
                <a:gd name="T52" fmla="+- 0 8376 8191"/>
                <a:gd name="T53" fmla="*/ T52 w 190"/>
                <a:gd name="T54" fmla="+- 0 2326 2258"/>
                <a:gd name="T55" fmla="*/ 2326 h 193"/>
                <a:gd name="T56" fmla="+- 0 8359 8191"/>
                <a:gd name="T57" fmla="*/ T56 w 190"/>
                <a:gd name="T58" fmla="+- 0 2293 2258"/>
                <a:gd name="T59" fmla="*/ 2293 h 193"/>
                <a:gd name="T60" fmla="+- 0 8330 8191"/>
                <a:gd name="T61" fmla="*/ T60 w 190"/>
                <a:gd name="T62" fmla="+- 0 2269 2258"/>
                <a:gd name="T63" fmla="*/ 2269 h 193"/>
                <a:gd name="T64" fmla="+- 0 8293 8191"/>
                <a:gd name="T65" fmla="*/ T64 w 190"/>
                <a:gd name="T66" fmla="+- 0 2258 2258"/>
                <a:gd name="T67" fmla="*/ 2258 h 1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90" h="193">
                  <a:moveTo>
                    <a:pt x="102" y="0"/>
                  </a:moveTo>
                  <a:lnTo>
                    <a:pt x="66" y="4"/>
                  </a:lnTo>
                  <a:lnTo>
                    <a:pt x="34" y="22"/>
                  </a:lnTo>
                  <a:lnTo>
                    <a:pt x="10" y="51"/>
                  </a:lnTo>
                  <a:lnTo>
                    <a:pt x="0" y="88"/>
                  </a:lnTo>
                  <a:lnTo>
                    <a:pt x="4" y="125"/>
                  </a:lnTo>
                  <a:lnTo>
                    <a:pt x="21" y="158"/>
                  </a:lnTo>
                  <a:lnTo>
                    <a:pt x="50" y="182"/>
                  </a:lnTo>
                  <a:lnTo>
                    <a:pt x="86" y="193"/>
                  </a:lnTo>
                  <a:lnTo>
                    <a:pt x="123" y="189"/>
                  </a:lnTo>
                  <a:lnTo>
                    <a:pt x="155" y="171"/>
                  </a:lnTo>
                  <a:lnTo>
                    <a:pt x="179" y="141"/>
                  </a:lnTo>
                  <a:lnTo>
                    <a:pt x="189" y="104"/>
                  </a:lnTo>
                  <a:lnTo>
                    <a:pt x="185" y="68"/>
                  </a:lnTo>
                  <a:lnTo>
                    <a:pt x="168" y="35"/>
                  </a:lnTo>
                  <a:lnTo>
                    <a:pt x="139" y="11"/>
                  </a:lnTo>
                  <a:lnTo>
                    <a:pt x="102" y="0"/>
                  </a:lnTo>
                  <a:close/>
                </a:path>
              </a:pathLst>
            </a:custGeom>
            <a:solidFill>
              <a:srgbClr val="F8B6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39" name="Freeform 56"/>
            <p:cNvSpPr>
              <a:spLocks/>
            </p:cNvSpPr>
            <p:nvPr/>
          </p:nvSpPr>
          <p:spPr bwMode="auto">
            <a:xfrm>
              <a:off x="8025" y="2310"/>
              <a:ext cx="101" cy="70"/>
            </a:xfrm>
            <a:custGeom>
              <a:avLst/>
              <a:gdLst>
                <a:gd name="T0" fmla="+- 0 8056 8026"/>
                <a:gd name="T1" fmla="*/ T0 w 101"/>
                <a:gd name="T2" fmla="+- 0 2310 2310"/>
                <a:gd name="T3" fmla="*/ 2310 h 70"/>
                <a:gd name="T4" fmla="+- 0 8032 8026"/>
                <a:gd name="T5" fmla="*/ T4 w 101"/>
                <a:gd name="T6" fmla="+- 0 2315 2310"/>
                <a:gd name="T7" fmla="*/ 2315 h 70"/>
                <a:gd name="T8" fmla="+- 0 8026 8026"/>
                <a:gd name="T9" fmla="*/ T8 w 101"/>
                <a:gd name="T10" fmla="+- 0 2325 2310"/>
                <a:gd name="T11" fmla="*/ 2325 h 70"/>
                <a:gd name="T12" fmla="+- 0 8035 8026"/>
                <a:gd name="T13" fmla="*/ T12 w 101"/>
                <a:gd name="T14" fmla="+- 0 2369 2310"/>
                <a:gd name="T15" fmla="*/ 2369 h 70"/>
                <a:gd name="T16" fmla="+- 0 8041 8026"/>
                <a:gd name="T17" fmla="*/ T16 w 101"/>
                <a:gd name="T18" fmla="+- 0 2374 2310"/>
                <a:gd name="T19" fmla="*/ 2374 h 70"/>
                <a:gd name="T20" fmla="+- 0 8049 8026"/>
                <a:gd name="T21" fmla="*/ T20 w 101"/>
                <a:gd name="T22" fmla="+- 0 2375 2310"/>
                <a:gd name="T23" fmla="*/ 2375 h 70"/>
                <a:gd name="T24" fmla="+- 0 8050 8026"/>
                <a:gd name="T25" fmla="*/ T24 w 101"/>
                <a:gd name="T26" fmla="+- 0 2375 2310"/>
                <a:gd name="T27" fmla="*/ 2375 h 70"/>
                <a:gd name="T28" fmla="+- 0 8051 8026"/>
                <a:gd name="T29" fmla="*/ T28 w 101"/>
                <a:gd name="T30" fmla="+- 0 2376 2310"/>
                <a:gd name="T31" fmla="*/ 2376 h 70"/>
                <a:gd name="T32" fmla="+- 0 8115 8026"/>
                <a:gd name="T33" fmla="*/ T32 w 101"/>
                <a:gd name="T34" fmla="+- 0 2380 2310"/>
                <a:gd name="T35" fmla="*/ 2380 h 70"/>
                <a:gd name="T36" fmla="+- 0 8125 8026"/>
                <a:gd name="T37" fmla="*/ T36 w 101"/>
                <a:gd name="T38" fmla="+- 0 2371 2310"/>
                <a:gd name="T39" fmla="*/ 2371 h 70"/>
                <a:gd name="T40" fmla="+- 0 8126 8026"/>
                <a:gd name="T41" fmla="*/ T40 w 101"/>
                <a:gd name="T42" fmla="+- 0 2347 2310"/>
                <a:gd name="T43" fmla="*/ 2347 h 70"/>
                <a:gd name="T44" fmla="+- 0 8117 8026"/>
                <a:gd name="T45" fmla="*/ T44 w 101"/>
                <a:gd name="T46" fmla="+- 0 2337 2310"/>
                <a:gd name="T47" fmla="*/ 2337 h 70"/>
                <a:gd name="T48" fmla="+- 0 8069 8026"/>
                <a:gd name="T49" fmla="*/ T48 w 101"/>
                <a:gd name="T50" fmla="+- 0 2334 2310"/>
                <a:gd name="T51" fmla="*/ 2334 h 70"/>
                <a:gd name="T52" fmla="+- 0 8065 8026"/>
                <a:gd name="T53" fmla="*/ T52 w 101"/>
                <a:gd name="T54" fmla="+- 0 2317 2310"/>
                <a:gd name="T55" fmla="*/ 2317 h 70"/>
                <a:gd name="T56" fmla="+- 0 8056 8026"/>
                <a:gd name="T57" fmla="*/ T56 w 101"/>
                <a:gd name="T58" fmla="+- 0 2310 2310"/>
                <a:gd name="T59" fmla="*/ 2310 h 7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Lst>
              <a:rect l="0" t="0" r="r" b="b"/>
              <a:pathLst>
                <a:path w="101" h="70">
                  <a:moveTo>
                    <a:pt x="30" y="0"/>
                  </a:moveTo>
                  <a:lnTo>
                    <a:pt x="6" y="5"/>
                  </a:lnTo>
                  <a:lnTo>
                    <a:pt x="0" y="15"/>
                  </a:lnTo>
                  <a:lnTo>
                    <a:pt x="9" y="59"/>
                  </a:lnTo>
                  <a:lnTo>
                    <a:pt x="15" y="64"/>
                  </a:lnTo>
                  <a:lnTo>
                    <a:pt x="23" y="65"/>
                  </a:lnTo>
                  <a:lnTo>
                    <a:pt x="24" y="65"/>
                  </a:lnTo>
                  <a:lnTo>
                    <a:pt x="25" y="66"/>
                  </a:lnTo>
                  <a:lnTo>
                    <a:pt x="89" y="70"/>
                  </a:lnTo>
                  <a:lnTo>
                    <a:pt x="99" y="61"/>
                  </a:lnTo>
                  <a:lnTo>
                    <a:pt x="100" y="37"/>
                  </a:lnTo>
                  <a:lnTo>
                    <a:pt x="91" y="27"/>
                  </a:lnTo>
                  <a:lnTo>
                    <a:pt x="43" y="24"/>
                  </a:lnTo>
                  <a:lnTo>
                    <a:pt x="39" y="7"/>
                  </a:lnTo>
                  <a:lnTo>
                    <a:pt x="30" y="0"/>
                  </a:lnTo>
                  <a:close/>
                </a:path>
              </a:pathLst>
            </a:custGeom>
            <a:solidFill>
              <a:srgbClr val="F8B6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40" name="Freeform 55"/>
            <p:cNvSpPr>
              <a:spLocks/>
            </p:cNvSpPr>
            <p:nvPr/>
          </p:nvSpPr>
          <p:spPr bwMode="auto">
            <a:xfrm>
              <a:off x="8093" y="2350"/>
              <a:ext cx="75" cy="60"/>
            </a:xfrm>
            <a:custGeom>
              <a:avLst/>
              <a:gdLst>
                <a:gd name="T0" fmla="+- 0 8147 8093"/>
                <a:gd name="T1" fmla="*/ T0 w 75"/>
                <a:gd name="T2" fmla="+- 0 2350 2350"/>
                <a:gd name="T3" fmla="*/ 2350 h 60"/>
                <a:gd name="T4" fmla="+- 0 8099 8093"/>
                <a:gd name="T5" fmla="*/ T4 w 75"/>
                <a:gd name="T6" fmla="+- 0 2370 2350"/>
                <a:gd name="T7" fmla="*/ 2370 h 60"/>
                <a:gd name="T8" fmla="+- 0 8093 8093"/>
                <a:gd name="T9" fmla="*/ T8 w 75"/>
                <a:gd name="T10" fmla="+- 0 2382 2350"/>
                <a:gd name="T11" fmla="*/ 2382 h 60"/>
                <a:gd name="T12" fmla="+- 0 8102 8093"/>
                <a:gd name="T13" fmla="*/ T12 w 75"/>
                <a:gd name="T14" fmla="+- 0 2404 2350"/>
                <a:gd name="T15" fmla="*/ 2404 h 60"/>
                <a:gd name="T16" fmla="+- 0 8114 8093"/>
                <a:gd name="T17" fmla="*/ T16 w 75"/>
                <a:gd name="T18" fmla="+- 0 2410 2350"/>
                <a:gd name="T19" fmla="*/ 2410 h 60"/>
                <a:gd name="T20" fmla="+- 0 8162 8093"/>
                <a:gd name="T21" fmla="*/ T20 w 75"/>
                <a:gd name="T22" fmla="+- 0 2390 2350"/>
                <a:gd name="T23" fmla="*/ 2390 h 60"/>
                <a:gd name="T24" fmla="+- 0 8168 8093"/>
                <a:gd name="T25" fmla="*/ T24 w 75"/>
                <a:gd name="T26" fmla="+- 0 2378 2350"/>
                <a:gd name="T27" fmla="*/ 2378 h 60"/>
                <a:gd name="T28" fmla="+- 0 8159 8093"/>
                <a:gd name="T29" fmla="*/ T28 w 75"/>
                <a:gd name="T30" fmla="+- 0 2356 2350"/>
                <a:gd name="T31" fmla="*/ 2356 h 60"/>
                <a:gd name="T32" fmla="+- 0 8147 8093"/>
                <a:gd name="T33" fmla="*/ T32 w 75"/>
                <a:gd name="T34" fmla="+- 0 2350 2350"/>
                <a:gd name="T35" fmla="*/ 2350 h 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75" h="60">
                  <a:moveTo>
                    <a:pt x="54" y="0"/>
                  </a:moveTo>
                  <a:lnTo>
                    <a:pt x="6" y="20"/>
                  </a:lnTo>
                  <a:lnTo>
                    <a:pt x="0" y="32"/>
                  </a:lnTo>
                  <a:lnTo>
                    <a:pt x="9" y="54"/>
                  </a:lnTo>
                  <a:lnTo>
                    <a:pt x="21" y="60"/>
                  </a:lnTo>
                  <a:lnTo>
                    <a:pt x="69" y="40"/>
                  </a:lnTo>
                  <a:lnTo>
                    <a:pt x="75" y="28"/>
                  </a:lnTo>
                  <a:lnTo>
                    <a:pt x="66" y="6"/>
                  </a:lnTo>
                  <a:lnTo>
                    <a:pt x="54" y="0"/>
                  </a:lnTo>
                  <a:close/>
                </a:path>
              </a:pathLst>
            </a:custGeom>
            <a:solidFill>
              <a:srgbClr val="AE7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3126" name="Picture 5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94" y="2378"/>
              <a:ext cx="946" cy="1111"/>
            </a:xfrm>
            <a:prstGeom prst="rect">
              <a:avLst/>
            </a:prstGeom>
            <a:noFill/>
            <a:extLst>
              <a:ext uri="{909E8E84-426E-40DD-AFC4-6F175D3DCCD1}">
                <a14:hiddenFill xmlns:a14="http://schemas.microsoft.com/office/drawing/2010/main">
                  <a:solidFill>
                    <a:srgbClr val="FFFFFF"/>
                  </a:solidFill>
                </a14:hiddenFill>
              </a:ext>
            </a:extLst>
          </p:spPr>
        </p:pic>
        <p:sp>
          <p:nvSpPr>
            <p:cNvPr id="3141" name="Freeform 53"/>
            <p:cNvSpPr>
              <a:spLocks/>
            </p:cNvSpPr>
            <p:nvPr/>
          </p:nvSpPr>
          <p:spPr bwMode="auto">
            <a:xfrm>
              <a:off x="8236" y="2342"/>
              <a:ext cx="15" cy="16"/>
            </a:xfrm>
            <a:custGeom>
              <a:avLst/>
              <a:gdLst>
                <a:gd name="T0" fmla="+- 0 8243 8237"/>
                <a:gd name="T1" fmla="*/ T0 w 15"/>
                <a:gd name="T2" fmla="+- 0 2342 2342"/>
                <a:gd name="T3" fmla="*/ 2342 h 16"/>
                <a:gd name="T4" fmla="+- 0 8245 8237"/>
                <a:gd name="T5" fmla="*/ T4 w 15"/>
                <a:gd name="T6" fmla="+- 0 2347 2342"/>
                <a:gd name="T7" fmla="*/ 2347 h 16"/>
                <a:gd name="T8" fmla="+- 0 8241 8237"/>
                <a:gd name="T9" fmla="*/ T8 w 15"/>
                <a:gd name="T10" fmla="+- 0 2354 2342"/>
                <a:gd name="T11" fmla="*/ 2354 h 16"/>
                <a:gd name="T12" fmla="+- 0 8237 8237"/>
                <a:gd name="T13" fmla="*/ T12 w 15"/>
                <a:gd name="T14" fmla="+- 0 2355 2342"/>
                <a:gd name="T15" fmla="*/ 2355 h 16"/>
                <a:gd name="T16" fmla="+- 0 8243 8237"/>
                <a:gd name="T17" fmla="*/ T16 w 15"/>
                <a:gd name="T18" fmla="+- 0 2358 2342"/>
                <a:gd name="T19" fmla="*/ 2358 h 16"/>
                <a:gd name="T20" fmla="+- 0 8248 8237"/>
                <a:gd name="T21" fmla="*/ T20 w 15"/>
                <a:gd name="T22" fmla="+- 0 2357 2342"/>
                <a:gd name="T23" fmla="*/ 2357 h 16"/>
                <a:gd name="T24" fmla="+- 0 8251 8237"/>
                <a:gd name="T25" fmla="*/ T24 w 15"/>
                <a:gd name="T26" fmla="+- 0 2350 2342"/>
                <a:gd name="T27" fmla="*/ 2350 h 16"/>
                <a:gd name="T28" fmla="+- 0 8250 8237"/>
                <a:gd name="T29" fmla="*/ T28 w 15"/>
                <a:gd name="T30" fmla="+- 0 2346 2342"/>
                <a:gd name="T31" fmla="*/ 2346 h 16"/>
                <a:gd name="T32" fmla="+- 0 8243 8237"/>
                <a:gd name="T33" fmla="*/ T32 w 15"/>
                <a:gd name="T34" fmla="+- 0 2342 2342"/>
                <a:gd name="T35" fmla="*/ 2342 h 1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5" h="16">
                  <a:moveTo>
                    <a:pt x="6" y="0"/>
                  </a:moveTo>
                  <a:lnTo>
                    <a:pt x="8" y="5"/>
                  </a:lnTo>
                  <a:lnTo>
                    <a:pt x="4" y="12"/>
                  </a:lnTo>
                  <a:lnTo>
                    <a:pt x="0" y="13"/>
                  </a:lnTo>
                  <a:lnTo>
                    <a:pt x="6" y="16"/>
                  </a:lnTo>
                  <a:lnTo>
                    <a:pt x="11" y="15"/>
                  </a:lnTo>
                  <a:lnTo>
                    <a:pt x="14" y="8"/>
                  </a:lnTo>
                  <a:lnTo>
                    <a:pt x="13" y="4"/>
                  </a:lnTo>
                  <a:lnTo>
                    <a:pt x="6" y="0"/>
                  </a:lnTo>
                  <a:close/>
                </a:path>
              </a:pathLst>
            </a:custGeom>
            <a:solidFill>
              <a:srgbClr val="3B3B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42" name="Freeform 52"/>
            <p:cNvSpPr>
              <a:spLocks/>
            </p:cNvSpPr>
            <p:nvPr/>
          </p:nvSpPr>
          <p:spPr bwMode="auto">
            <a:xfrm>
              <a:off x="8260" y="2293"/>
              <a:ext cx="15" cy="16"/>
            </a:xfrm>
            <a:custGeom>
              <a:avLst/>
              <a:gdLst>
                <a:gd name="T0" fmla="+- 0 8267 8261"/>
                <a:gd name="T1" fmla="*/ T0 w 15"/>
                <a:gd name="T2" fmla="+- 0 2294 2294"/>
                <a:gd name="T3" fmla="*/ 2294 h 16"/>
                <a:gd name="T4" fmla="+- 0 8269 8261"/>
                <a:gd name="T5" fmla="*/ T4 w 15"/>
                <a:gd name="T6" fmla="+- 0 2298 2294"/>
                <a:gd name="T7" fmla="*/ 2298 h 16"/>
                <a:gd name="T8" fmla="+- 0 8265 8261"/>
                <a:gd name="T9" fmla="*/ T8 w 15"/>
                <a:gd name="T10" fmla="+- 0 2305 2294"/>
                <a:gd name="T11" fmla="*/ 2305 h 16"/>
                <a:gd name="T12" fmla="+- 0 8261 8261"/>
                <a:gd name="T13" fmla="*/ T12 w 15"/>
                <a:gd name="T14" fmla="+- 0 2306 2294"/>
                <a:gd name="T15" fmla="*/ 2306 h 16"/>
                <a:gd name="T16" fmla="+- 0 8267 8261"/>
                <a:gd name="T17" fmla="*/ T16 w 15"/>
                <a:gd name="T18" fmla="+- 0 2310 2294"/>
                <a:gd name="T19" fmla="*/ 2310 h 16"/>
                <a:gd name="T20" fmla="+- 0 8271 8261"/>
                <a:gd name="T21" fmla="*/ T20 w 15"/>
                <a:gd name="T22" fmla="+- 0 2308 2294"/>
                <a:gd name="T23" fmla="*/ 2308 h 16"/>
                <a:gd name="T24" fmla="+- 0 8275 8261"/>
                <a:gd name="T25" fmla="*/ T24 w 15"/>
                <a:gd name="T26" fmla="+- 0 2301 2294"/>
                <a:gd name="T27" fmla="*/ 2301 h 16"/>
                <a:gd name="T28" fmla="+- 0 8273 8261"/>
                <a:gd name="T29" fmla="*/ T28 w 15"/>
                <a:gd name="T30" fmla="+- 0 2297 2294"/>
                <a:gd name="T31" fmla="*/ 2297 h 16"/>
                <a:gd name="T32" fmla="+- 0 8267 8261"/>
                <a:gd name="T33" fmla="*/ T32 w 15"/>
                <a:gd name="T34" fmla="+- 0 2294 2294"/>
                <a:gd name="T35" fmla="*/ 2294 h 1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5" h="16">
                  <a:moveTo>
                    <a:pt x="6" y="0"/>
                  </a:moveTo>
                  <a:lnTo>
                    <a:pt x="8" y="4"/>
                  </a:lnTo>
                  <a:lnTo>
                    <a:pt x="4" y="11"/>
                  </a:lnTo>
                  <a:lnTo>
                    <a:pt x="0" y="12"/>
                  </a:lnTo>
                  <a:lnTo>
                    <a:pt x="6" y="16"/>
                  </a:lnTo>
                  <a:lnTo>
                    <a:pt x="10" y="14"/>
                  </a:lnTo>
                  <a:lnTo>
                    <a:pt x="14" y="7"/>
                  </a:lnTo>
                  <a:lnTo>
                    <a:pt x="12" y="3"/>
                  </a:lnTo>
                  <a:lnTo>
                    <a:pt x="6" y="0"/>
                  </a:lnTo>
                  <a:close/>
                </a:path>
              </a:pathLst>
            </a:custGeom>
            <a:solidFill>
              <a:srgbClr val="3B3B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43" name="Freeform 51"/>
            <p:cNvSpPr>
              <a:spLocks/>
            </p:cNvSpPr>
            <p:nvPr/>
          </p:nvSpPr>
          <p:spPr bwMode="auto">
            <a:xfrm>
              <a:off x="8416" y="2221"/>
              <a:ext cx="21" cy="21"/>
            </a:xfrm>
            <a:custGeom>
              <a:avLst/>
              <a:gdLst>
                <a:gd name="T0" fmla="+- 0 8425 8416"/>
                <a:gd name="T1" fmla="*/ T0 w 21"/>
                <a:gd name="T2" fmla="+- 0 2221 2221"/>
                <a:gd name="T3" fmla="*/ 2221 h 21"/>
                <a:gd name="T4" fmla="+- 0 8417 8416"/>
                <a:gd name="T5" fmla="*/ T4 w 21"/>
                <a:gd name="T6" fmla="+- 0 2227 2221"/>
                <a:gd name="T7" fmla="*/ 2227 h 21"/>
                <a:gd name="T8" fmla="+- 0 8416 8416"/>
                <a:gd name="T9" fmla="*/ T8 w 21"/>
                <a:gd name="T10" fmla="+- 0 2233 2221"/>
                <a:gd name="T11" fmla="*/ 2233 h 21"/>
                <a:gd name="T12" fmla="+- 0 8422 8416"/>
                <a:gd name="T13" fmla="*/ T12 w 21"/>
                <a:gd name="T14" fmla="+- 0 2241 2221"/>
                <a:gd name="T15" fmla="*/ 2241 h 21"/>
                <a:gd name="T16" fmla="+- 0 8427 8416"/>
                <a:gd name="T17" fmla="*/ T16 w 21"/>
                <a:gd name="T18" fmla="+- 0 2242 2221"/>
                <a:gd name="T19" fmla="*/ 2242 h 21"/>
                <a:gd name="T20" fmla="+- 0 8435 8416"/>
                <a:gd name="T21" fmla="*/ T20 w 21"/>
                <a:gd name="T22" fmla="+- 0 2236 2221"/>
                <a:gd name="T23" fmla="*/ 2236 h 21"/>
                <a:gd name="T24" fmla="+- 0 8436 8416"/>
                <a:gd name="T25" fmla="*/ T24 w 21"/>
                <a:gd name="T26" fmla="+- 0 2230 2221"/>
                <a:gd name="T27" fmla="*/ 2230 h 21"/>
                <a:gd name="T28" fmla="+- 0 8430 8416"/>
                <a:gd name="T29" fmla="*/ T28 w 21"/>
                <a:gd name="T30" fmla="+- 0 2222 2221"/>
                <a:gd name="T31" fmla="*/ 2222 h 21"/>
                <a:gd name="T32" fmla="+- 0 8425 8416"/>
                <a:gd name="T33" fmla="*/ T32 w 21"/>
                <a:gd name="T34" fmla="+- 0 2221 2221"/>
                <a:gd name="T35" fmla="*/ 2221 h 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1" h="21">
                  <a:moveTo>
                    <a:pt x="9" y="0"/>
                  </a:moveTo>
                  <a:lnTo>
                    <a:pt x="1" y="6"/>
                  </a:lnTo>
                  <a:lnTo>
                    <a:pt x="0" y="12"/>
                  </a:lnTo>
                  <a:lnTo>
                    <a:pt x="6" y="20"/>
                  </a:lnTo>
                  <a:lnTo>
                    <a:pt x="11" y="21"/>
                  </a:lnTo>
                  <a:lnTo>
                    <a:pt x="19" y="15"/>
                  </a:lnTo>
                  <a:lnTo>
                    <a:pt x="20" y="9"/>
                  </a:lnTo>
                  <a:lnTo>
                    <a:pt x="14" y="1"/>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44" name="Freeform 50"/>
            <p:cNvSpPr>
              <a:spLocks/>
            </p:cNvSpPr>
            <p:nvPr/>
          </p:nvSpPr>
          <p:spPr bwMode="auto">
            <a:xfrm>
              <a:off x="8452" y="2270"/>
              <a:ext cx="21" cy="21"/>
            </a:xfrm>
            <a:custGeom>
              <a:avLst/>
              <a:gdLst>
                <a:gd name="T0" fmla="+- 0 8461 8453"/>
                <a:gd name="T1" fmla="*/ T0 w 21"/>
                <a:gd name="T2" fmla="+- 0 2271 2271"/>
                <a:gd name="T3" fmla="*/ 2271 h 21"/>
                <a:gd name="T4" fmla="+- 0 8453 8453"/>
                <a:gd name="T5" fmla="*/ T4 w 21"/>
                <a:gd name="T6" fmla="+- 0 2277 2271"/>
                <a:gd name="T7" fmla="*/ 2277 h 21"/>
                <a:gd name="T8" fmla="+- 0 8453 8453"/>
                <a:gd name="T9" fmla="*/ T8 w 21"/>
                <a:gd name="T10" fmla="+- 0 2282 2271"/>
                <a:gd name="T11" fmla="*/ 2282 h 21"/>
                <a:gd name="T12" fmla="+- 0 8459 8453"/>
                <a:gd name="T13" fmla="*/ T12 w 21"/>
                <a:gd name="T14" fmla="+- 0 2290 2271"/>
                <a:gd name="T15" fmla="*/ 2290 h 21"/>
                <a:gd name="T16" fmla="+- 0 8464 8453"/>
                <a:gd name="T17" fmla="*/ T16 w 21"/>
                <a:gd name="T18" fmla="+- 0 2291 2271"/>
                <a:gd name="T19" fmla="*/ 2291 h 21"/>
                <a:gd name="T20" fmla="+- 0 8472 8453"/>
                <a:gd name="T21" fmla="*/ T20 w 21"/>
                <a:gd name="T22" fmla="+- 0 2285 2271"/>
                <a:gd name="T23" fmla="*/ 2285 h 21"/>
                <a:gd name="T24" fmla="+- 0 8473 8453"/>
                <a:gd name="T25" fmla="*/ T24 w 21"/>
                <a:gd name="T26" fmla="+- 0 2279 2271"/>
                <a:gd name="T27" fmla="*/ 2279 h 21"/>
                <a:gd name="T28" fmla="+- 0 8467 8453"/>
                <a:gd name="T29" fmla="*/ T28 w 21"/>
                <a:gd name="T30" fmla="+- 0 2272 2271"/>
                <a:gd name="T31" fmla="*/ 2272 h 21"/>
                <a:gd name="T32" fmla="+- 0 8461 8453"/>
                <a:gd name="T33" fmla="*/ T32 w 21"/>
                <a:gd name="T34" fmla="+- 0 2271 2271"/>
                <a:gd name="T35" fmla="*/ 2271 h 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1" h="21">
                  <a:moveTo>
                    <a:pt x="8" y="0"/>
                  </a:moveTo>
                  <a:lnTo>
                    <a:pt x="0" y="6"/>
                  </a:lnTo>
                  <a:lnTo>
                    <a:pt x="0" y="11"/>
                  </a:lnTo>
                  <a:lnTo>
                    <a:pt x="6" y="19"/>
                  </a:lnTo>
                  <a:lnTo>
                    <a:pt x="11" y="20"/>
                  </a:lnTo>
                  <a:lnTo>
                    <a:pt x="19" y="14"/>
                  </a:lnTo>
                  <a:lnTo>
                    <a:pt x="20" y="8"/>
                  </a:lnTo>
                  <a:lnTo>
                    <a:pt x="14" y="1"/>
                  </a:ln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3121" name="Picture 4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9638" cy="9638"/>
            </a:xfrm>
            <a:prstGeom prst="rect">
              <a:avLst/>
            </a:prstGeom>
            <a:noFill/>
            <a:extLst>
              <a:ext uri="{909E8E84-426E-40DD-AFC4-6F175D3DCCD1}">
                <a14:hiddenFill xmlns:a14="http://schemas.microsoft.com/office/drawing/2010/main">
                  <a:solidFill>
                    <a:srgbClr val="FFFFFF"/>
                  </a:solidFill>
                </a14:hiddenFill>
              </a:ext>
            </a:extLst>
          </p:spPr>
        </p:pic>
        <p:pic>
          <p:nvPicPr>
            <p:cNvPr id="3120" name="Picture 4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90" y="403"/>
              <a:ext cx="2050" cy="1876"/>
            </a:xfrm>
            <a:prstGeom prst="rect">
              <a:avLst/>
            </a:prstGeom>
            <a:noFill/>
            <a:extLst>
              <a:ext uri="{909E8E84-426E-40DD-AFC4-6F175D3DCCD1}">
                <a14:hiddenFill xmlns:a14="http://schemas.microsoft.com/office/drawing/2010/main">
                  <a:solidFill>
                    <a:srgbClr val="FFFFFF"/>
                  </a:solidFill>
                </a14:hiddenFill>
              </a:ext>
            </a:extLst>
          </p:spPr>
        </p:pic>
        <p:pic>
          <p:nvPicPr>
            <p:cNvPr id="3119" name="Picture 4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50" y="3907"/>
              <a:ext cx="407" cy="1132"/>
            </a:xfrm>
            <a:prstGeom prst="rect">
              <a:avLst/>
            </a:prstGeom>
            <a:noFill/>
            <a:extLst>
              <a:ext uri="{909E8E84-426E-40DD-AFC4-6F175D3DCCD1}">
                <a14:hiddenFill xmlns:a14="http://schemas.microsoft.com/office/drawing/2010/main">
                  <a:solidFill>
                    <a:srgbClr val="FFFFFF"/>
                  </a:solidFill>
                </a14:hiddenFill>
              </a:ext>
            </a:extLst>
          </p:spPr>
        </p:pic>
        <p:pic>
          <p:nvPicPr>
            <p:cNvPr id="3118" name="Picture 4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9" y="2695"/>
              <a:ext cx="1406" cy="1468"/>
            </a:xfrm>
            <a:prstGeom prst="rect">
              <a:avLst/>
            </a:prstGeom>
            <a:noFill/>
            <a:extLst>
              <a:ext uri="{909E8E84-426E-40DD-AFC4-6F175D3DCCD1}">
                <a14:hiddenFill xmlns:a14="http://schemas.microsoft.com/office/drawing/2010/main">
                  <a:solidFill>
                    <a:srgbClr val="FFFFFF"/>
                  </a:solidFill>
                </a14:hiddenFill>
              </a:ext>
            </a:extLst>
          </p:spPr>
        </p:pic>
        <p:pic>
          <p:nvPicPr>
            <p:cNvPr id="3117" name="Picture 4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99" y="5694"/>
              <a:ext cx="2063" cy="2120"/>
            </a:xfrm>
            <a:prstGeom prst="rect">
              <a:avLst/>
            </a:prstGeom>
            <a:noFill/>
            <a:extLst>
              <a:ext uri="{909E8E84-426E-40DD-AFC4-6F175D3DCCD1}">
                <a14:hiddenFill xmlns:a14="http://schemas.microsoft.com/office/drawing/2010/main">
                  <a:solidFill>
                    <a:srgbClr val="FFFFFF"/>
                  </a:solidFill>
                </a14:hiddenFill>
              </a:ext>
            </a:extLst>
          </p:spPr>
        </p:pic>
        <p:pic>
          <p:nvPicPr>
            <p:cNvPr id="3116" name="Picture 4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35" y="8038"/>
              <a:ext cx="625" cy="1019"/>
            </a:xfrm>
            <a:prstGeom prst="rect">
              <a:avLst/>
            </a:prstGeom>
            <a:noFill/>
            <a:extLst>
              <a:ext uri="{909E8E84-426E-40DD-AFC4-6F175D3DCCD1}">
                <a14:hiddenFill xmlns:a14="http://schemas.microsoft.com/office/drawing/2010/main">
                  <a:solidFill>
                    <a:srgbClr val="FFFFFF"/>
                  </a:solidFill>
                </a14:hiddenFill>
              </a:ext>
            </a:extLst>
          </p:spPr>
        </p:pic>
        <p:pic>
          <p:nvPicPr>
            <p:cNvPr id="3115" name="Picture 4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974" y="7260"/>
              <a:ext cx="1185" cy="780"/>
            </a:xfrm>
            <a:prstGeom prst="rect">
              <a:avLst/>
            </a:prstGeom>
            <a:noFill/>
            <a:extLst>
              <a:ext uri="{909E8E84-426E-40DD-AFC4-6F175D3DCCD1}">
                <a14:hiddenFill xmlns:a14="http://schemas.microsoft.com/office/drawing/2010/main">
                  <a:solidFill>
                    <a:srgbClr val="FFFFFF"/>
                  </a:solidFill>
                </a14:hiddenFill>
              </a:ext>
            </a:extLst>
          </p:spPr>
        </p:pic>
        <p:pic>
          <p:nvPicPr>
            <p:cNvPr id="3114" name="Picture 4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795" y="8274"/>
              <a:ext cx="546" cy="981"/>
            </a:xfrm>
            <a:prstGeom prst="rect">
              <a:avLst/>
            </a:prstGeom>
            <a:noFill/>
            <a:extLst>
              <a:ext uri="{909E8E84-426E-40DD-AFC4-6F175D3DCCD1}">
                <a14:hiddenFill xmlns:a14="http://schemas.microsoft.com/office/drawing/2010/main">
                  <a:solidFill>
                    <a:srgbClr val="FFFFFF"/>
                  </a:solidFill>
                </a14:hiddenFill>
              </a:ext>
            </a:extLst>
          </p:spPr>
        </p:pic>
        <p:pic>
          <p:nvPicPr>
            <p:cNvPr id="3113" name="Picture 4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487" y="8381"/>
              <a:ext cx="1027" cy="1100"/>
            </a:xfrm>
            <a:prstGeom prst="rect">
              <a:avLst/>
            </a:prstGeom>
            <a:noFill/>
            <a:extLst>
              <a:ext uri="{909E8E84-426E-40DD-AFC4-6F175D3DCCD1}">
                <a14:hiddenFill xmlns:a14="http://schemas.microsoft.com/office/drawing/2010/main">
                  <a:solidFill>
                    <a:srgbClr val="FFFFFF"/>
                  </a:solidFill>
                </a14:hiddenFill>
              </a:ext>
            </a:extLst>
          </p:spPr>
        </p:pic>
        <p:pic>
          <p:nvPicPr>
            <p:cNvPr id="3112" name="Picture 4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706" y="7711"/>
              <a:ext cx="1196" cy="393"/>
            </a:xfrm>
            <a:prstGeom prst="rect">
              <a:avLst/>
            </a:prstGeom>
            <a:noFill/>
            <a:extLst>
              <a:ext uri="{909E8E84-426E-40DD-AFC4-6F175D3DCCD1}">
                <a14:hiddenFill xmlns:a14="http://schemas.microsoft.com/office/drawing/2010/main">
                  <a:solidFill>
                    <a:srgbClr val="FFFFFF"/>
                  </a:solidFill>
                </a14:hiddenFill>
              </a:ext>
            </a:extLst>
          </p:spPr>
        </p:pic>
        <p:pic>
          <p:nvPicPr>
            <p:cNvPr id="3111" name="Picture 3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014" y="7092"/>
              <a:ext cx="1186" cy="1337"/>
            </a:xfrm>
            <a:prstGeom prst="rect">
              <a:avLst/>
            </a:prstGeom>
            <a:noFill/>
            <a:extLst>
              <a:ext uri="{909E8E84-426E-40DD-AFC4-6F175D3DCCD1}">
                <a14:hiddenFill xmlns:a14="http://schemas.microsoft.com/office/drawing/2010/main">
                  <a:solidFill>
                    <a:srgbClr val="FFFFFF"/>
                  </a:solidFill>
                </a14:hiddenFill>
              </a:ext>
            </a:extLst>
          </p:spPr>
        </p:pic>
        <p:pic>
          <p:nvPicPr>
            <p:cNvPr id="3110" name="Picture 38"/>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343" y="6514"/>
              <a:ext cx="271" cy="240"/>
            </a:xfrm>
            <a:prstGeom prst="rect">
              <a:avLst/>
            </a:prstGeom>
            <a:noFill/>
            <a:extLst>
              <a:ext uri="{909E8E84-426E-40DD-AFC4-6F175D3DCCD1}">
                <a14:hiddenFill xmlns:a14="http://schemas.microsoft.com/office/drawing/2010/main">
                  <a:solidFill>
                    <a:srgbClr val="FFFFFF"/>
                  </a:solidFill>
                </a14:hiddenFill>
              </a:ext>
            </a:extLst>
          </p:spPr>
        </p:pic>
        <p:pic>
          <p:nvPicPr>
            <p:cNvPr id="3109" name="Picture 3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499" y="4520"/>
              <a:ext cx="768" cy="541"/>
            </a:xfrm>
            <a:prstGeom prst="rect">
              <a:avLst/>
            </a:prstGeom>
            <a:noFill/>
            <a:extLst>
              <a:ext uri="{909E8E84-426E-40DD-AFC4-6F175D3DCCD1}">
                <a14:hiddenFill xmlns:a14="http://schemas.microsoft.com/office/drawing/2010/main">
                  <a:solidFill>
                    <a:srgbClr val="FFFFFF"/>
                  </a:solidFill>
                </a14:hiddenFill>
              </a:ext>
            </a:extLst>
          </p:spPr>
        </p:pic>
        <p:pic>
          <p:nvPicPr>
            <p:cNvPr id="3108" name="Picture 3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829" y="3938"/>
              <a:ext cx="385" cy="1625"/>
            </a:xfrm>
            <a:prstGeom prst="rect">
              <a:avLst/>
            </a:prstGeom>
            <a:noFill/>
            <a:extLst>
              <a:ext uri="{909E8E84-426E-40DD-AFC4-6F175D3DCCD1}">
                <a14:hiddenFill xmlns:a14="http://schemas.microsoft.com/office/drawing/2010/main">
                  <a:solidFill>
                    <a:srgbClr val="FFFFFF"/>
                  </a:solidFill>
                </a14:hiddenFill>
              </a:ext>
            </a:extLst>
          </p:spPr>
        </p:pic>
        <p:pic>
          <p:nvPicPr>
            <p:cNvPr id="3107" name="Picture 35"/>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8199" y="1907"/>
              <a:ext cx="278" cy="256"/>
            </a:xfrm>
            <a:prstGeom prst="rect">
              <a:avLst/>
            </a:prstGeom>
            <a:noFill/>
            <a:extLst>
              <a:ext uri="{909E8E84-426E-40DD-AFC4-6F175D3DCCD1}">
                <a14:hiddenFill xmlns:a14="http://schemas.microsoft.com/office/drawing/2010/main">
                  <a:solidFill>
                    <a:srgbClr val="FFFFFF"/>
                  </a:solidFill>
                </a14:hiddenFill>
              </a:ext>
            </a:extLst>
          </p:spPr>
        </p:pic>
        <p:sp>
          <p:nvSpPr>
            <p:cNvPr id="3145" name="AutoShape 34"/>
            <p:cNvSpPr>
              <a:spLocks/>
            </p:cNvSpPr>
            <p:nvPr/>
          </p:nvSpPr>
          <p:spPr bwMode="auto">
            <a:xfrm>
              <a:off x="7661" y="2203"/>
              <a:ext cx="411" cy="368"/>
            </a:xfrm>
            <a:custGeom>
              <a:avLst/>
              <a:gdLst>
                <a:gd name="T0" fmla="+- 0 8056 7662"/>
                <a:gd name="T1" fmla="*/ T0 w 411"/>
                <a:gd name="T2" fmla="+- 0 2324 2203"/>
                <a:gd name="T3" fmla="*/ 2324 h 368"/>
                <a:gd name="T4" fmla="+- 0 7933 7662"/>
                <a:gd name="T5" fmla="*/ T4 w 411"/>
                <a:gd name="T6" fmla="+- 0 2324 2203"/>
                <a:gd name="T7" fmla="*/ 2324 h 368"/>
                <a:gd name="T8" fmla="+- 0 7943 7662"/>
                <a:gd name="T9" fmla="*/ T8 w 411"/>
                <a:gd name="T10" fmla="+- 0 2331 2203"/>
                <a:gd name="T11" fmla="*/ 2331 h 368"/>
                <a:gd name="T12" fmla="+- 0 7915 7662"/>
                <a:gd name="T13" fmla="*/ T12 w 411"/>
                <a:gd name="T14" fmla="+- 0 2368 2203"/>
                <a:gd name="T15" fmla="*/ 2368 h 368"/>
                <a:gd name="T16" fmla="+- 0 7842 7662"/>
                <a:gd name="T17" fmla="*/ T16 w 411"/>
                <a:gd name="T18" fmla="+- 0 2434 2203"/>
                <a:gd name="T19" fmla="*/ 2434 h 368"/>
                <a:gd name="T20" fmla="+- 0 7768 7662"/>
                <a:gd name="T21" fmla="*/ T20 w 411"/>
                <a:gd name="T22" fmla="+- 0 2498 2203"/>
                <a:gd name="T23" fmla="*/ 2498 h 368"/>
                <a:gd name="T24" fmla="+- 0 7733 7662"/>
                <a:gd name="T25" fmla="*/ T24 w 411"/>
                <a:gd name="T26" fmla="+- 0 2526 2203"/>
                <a:gd name="T27" fmla="*/ 2526 h 368"/>
                <a:gd name="T28" fmla="+- 0 7765 7662"/>
                <a:gd name="T29" fmla="*/ T28 w 411"/>
                <a:gd name="T30" fmla="+- 0 2571 2203"/>
                <a:gd name="T31" fmla="*/ 2571 h 368"/>
                <a:gd name="T32" fmla="+- 0 8072 7662"/>
                <a:gd name="T33" fmla="*/ T32 w 411"/>
                <a:gd name="T34" fmla="+- 0 2347 2203"/>
                <a:gd name="T35" fmla="*/ 2347 h 368"/>
                <a:gd name="T36" fmla="+- 0 8056 7662"/>
                <a:gd name="T37" fmla="*/ T36 w 411"/>
                <a:gd name="T38" fmla="+- 0 2324 2203"/>
                <a:gd name="T39" fmla="*/ 2324 h 368"/>
                <a:gd name="T40" fmla="+- 0 7970 7662"/>
                <a:gd name="T41" fmla="*/ T40 w 411"/>
                <a:gd name="T42" fmla="+- 0 2203 2203"/>
                <a:gd name="T43" fmla="*/ 2203 h 368"/>
                <a:gd name="T44" fmla="+- 0 7662 7662"/>
                <a:gd name="T45" fmla="*/ T44 w 411"/>
                <a:gd name="T46" fmla="+- 0 2425 2203"/>
                <a:gd name="T47" fmla="*/ 2425 h 368"/>
                <a:gd name="T48" fmla="+- 0 7694 7662"/>
                <a:gd name="T49" fmla="*/ T48 w 411"/>
                <a:gd name="T50" fmla="+- 0 2471 2203"/>
                <a:gd name="T51" fmla="*/ 2471 h 368"/>
                <a:gd name="T52" fmla="+- 0 7832 7662"/>
                <a:gd name="T53" fmla="*/ T52 w 411"/>
                <a:gd name="T54" fmla="+- 0 2381 2203"/>
                <a:gd name="T55" fmla="*/ 2381 h 368"/>
                <a:gd name="T56" fmla="+- 0 7903 7662"/>
                <a:gd name="T57" fmla="*/ T56 w 411"/>
                <a:gd name="T58" fmla="+- 0 2337 2203"/>
                <a:gd name="T59" fmla="*/ 2337 h 368"/>
                <a:gd name="T60" fmla="+- 0 7933 7662"/>
                <a:gd name="T61" fmla="*/ T60 w 411"/>
                <a:gd name="T62" fmla="+- 0 2324 2203"/>
                <a:gd name="T63" fmla="*/ 2324 h 368"/>
                <a:gd name="T64" fmla="+- 0 8056 7662"/>
                <a:gd name="T65" fmla="*/ T64 w 411"/>
                <a:gd name="T66" fmla="+- 0 2324 2203"/>
                <a:gd name="T67" fmla="*/ 2324 h 368"/>
                <a:gd name="T68" fmla="+- 0 7970 7662"/>
                <a:gd name="T69" fmla="*/ T68 w 411"/>
                <a:gd name="T70" fmla="+- 0 2203 2203"/>
                <a:gd name="T71" fmla="*/ 2203 h 3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411" h="368">
                  <a:moveTo>
                    <a:pt x="394" y="121"/>
                  </a:moveTo>
                  <a:lnTo>
                    <a:pt x="271" y="121"/>
                  </a:lnTo>
                  <a:lnTo>
                    <a:pt x="281" y="128"/>
                  </a:lnTo>
                  <a:lnTo>
                    <a:pt x="253" y="165"/>
                  </a:lnTo>
                  <a:lnTo>
                    <a:pt x="180" y="231"/>
                  </a:lnTo>
                  <a:lnTo>
                    <a:pt x="106" y="295"/>
                  </a:lnTo>
                  <a:lnTo>
                    <a:pt x="71" y="323"/>
                  </a:lnTo>
                  <a:lnTo>
                    <a:pt x="103" y="368"/>
                  </a:lnTo>
                  <a:lnTo>
                    <a:pt x="410" y="144"/>
                  </a:lnTo>
                  <a:lnTo>
                    <a:pt x="394" y="121"/>
                  </a:lnTo>
                  <a:close/>
                  <a:moveTo>
                    <a:pt x="308" y="0"/>
                  </a:moveTo>
                  <a:lnTo>
                    <a:pt x="0" y="222"/>
                  </a:lnTo>
                  <a:lnTo>
                    <a:pt x="32" y="268"/>
                  </a:lnTo>
                  <a:lnTo>
                    <a:pt x="170" y="178"/>
                  </a:lnTo>
                  <a:lnTo>
                    <a:pt x="241" y="134"/>
                  </a:lnTo>
                  <a:lnTo>
                    <a:pt x="271" y="121"/>
                  </a:lnTo>
                  <a:lnTo>
                    <a:pt x="394" y="121"/>
                  </a:lnTo>
                  <a:lnTo>
                    <a:pt x="308" y="0"/>
                  </a:lnTo>
                  <a:close/>
                </a:path>
              </a:pathLst>
            </a:custGeom>
            <a:solidFill>
              <a:srgbClr val="6D43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46" name="Freeform 33"/>
            <p:cNvSpPr>
              <a:spLocks/>
            </p:cNvSpPr>
            <p:nvPr/>
          </p:nvSpPr>
          <p:spPr bwMode="auto">
            <a:xfrm>
              <a:off x="7618" y="2395"/>
              <a:ext cx="82" cy="92"/>
            </a:xfrm>
            <a:custGeom>
              <a:avLst/>
              <a:gdLst>
                <a:gd name="T0" fmla="+- 0 7629 7618"/>
                <a:gd name="T1" fmla="*/ T0 w 82"/>
                <a:gd name="T2" fmla="+- 0 2395 2395"/>
                <a:gd name="T3" fmla="*/ 2395 h 92"/>
                <a:gd name="T4" fmla="+- 0 7622 7618"/>
                <a:gd name="T5" fmla="*/ T4 w 82"/>
                <a:gd name="T6" fmla="+- 0 2396 2395"/>
                <a:gd name="T7" fmla="*/ 2396 h 92"/>
                <a:gd name="T8" fmla="+- 0 7618 7618"/>
                <a:gd name="T9" fmla="*/ T8 w 82"/>
                <a:gd name="T10" fmla="+- 0 2403 2395"/>
                <a:gd name="T11" fmla="*/ 2403 h 92"/>
                <a:gd name="T12" fmla="+- 0 7623 7618"/>
                <a:gd name="T13" fmla="*/ T12 w 82"/>
                <a:gd name="T14" fmla="+- 0 2414 2395"/>
                <a:gd name="T15" fmla="*/ 2414 h 92"/>
                <a:gd name="T16" fmla="+- 0 7636 7618"/>
                <a:gd name="T17" fmla="*/ T16 w 82"/>
                <a:gd name="T18" fmla="+- 0 2434 2395"/>
                <a:gd name="T19" fmla="*/ 2434 h 92"/>
                <a:gd name="T20" fmla="+- 0 7654 7618"/>
                <a:gd name="T21" fmla="*/ T20 w 82"/>
                <a:gd name="T22" fmla="+- 0 2458 2395"/>
                <a:gd name="T23" fmla="*/ 2458 h 92"/>
                <a:gd name="T24" fmla="+- 0 7674 7618"/>
                <a:gd name="T25" fmla="*/ T24 w 82"/>
                <a:gd name="T26" fmla="+- 0 2486 2395"/>
                <a:gd name="T27" fmla="*/ 2486 h 92"/>
                <a:gd name="T28" fmla="+- 0 7700 7618"/>
                <a:gd name="T29" fmla="*/ T28 w 82"/>
                <a:gd name="T30" fmla="+- 0 2467 2395"/>
                <a:gd name="T31" fmla="*/ 2467 h 92"/>
                <a:gd name="T32" fmla="+- 0 7665 7618"/>
                <a:gd name="T33" fmla="*/ T32 w 82"/>
                <a:gd name="T34" fmla="+- 0 2425 2395"/>
                <a:gd name="T35" fmla="*/ 2425 h 92"/>
                <a:gd name="T36" fmla="+- 0 7647 7618"/>
                <a:gd name="T37" fmla="*/ T36 w 82"/>
                <a:gd name="T38" fmla="+- 0 2408 2395"/>
                <a:gd name="T39" fmla="*/ 2408 h 92"/>
                <a:gd name="T40" fmla="+- 0 7637 7618"/>
                <a:gd name="T41" fmla="*/ T40 w 82"/>
                <a:gd name="T42" fmla="+- 0 2399 2395"/>
                <a:gd name="T43" fmla="*/ 2399 h 92"/>
                <a:gd name="T44" fmla="+- 0 7629 7618"/>
                <a:gd name="T45" fmla="*/ T44 w 82"/>
                <a:gd name="T46" fmla="+- 0 2395 2395"/>
                <a:gd name="T47" fmla="*/ 2395 h 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2" h="92">
                  <a:moveTo>
                    <a:pt x="11" y="0"/>
                  </a:moveTo>
                  <a:lnTo>
                    <a:pt x="4" y="1"/>
                  </a:lnTo>
                  <a:lnTo>
                    <a:pt x="0" y="8"/>
                  </a:lnTo>
                  <a:lnTo>
                    <a:pt x="5" y="19"/>
                  </a:lnTo>
                  <a:lnTo>
                    <a:pt x="18" y="39"/>
                  </a:lnTo>
                  <a:lnTo>
                    <a:pt x="36" y="63"/>
                  </a:lnTo>
                  <a:lnTo>
                    <a:pt x="56" y="91"/>
                  </a:lnTo>
                  <a:lnTo>
                    <a:pt x="82" y="72"/>
                  </a:lnTo>
                  <a:lnTo>
                    <a:pt x="47" y="30"/>
                  </a:lnTo>
                  <a:lnTo>
                    <a:pt x="29" y="13"/>
                  </a:lnTo>
                  <a:lnTo>
                    <a:pt x="19" y="4"/>
                  </a:lnTo>
                  <a:lnTo>
                    <a:pt x="11" y="0"/>
                  </a:lnTo>
                  <a:close/>
                </a:path>
              </a:pathLst>
            </a:custGeom>
            <a:solidFill>
              <a:srgbClr val="AE66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47" name="Freeform 32"/>
            <p:cNvSpPr>
              <a:spLocks/>
            </p:cNvSpPr>
            <p:nvPr/>
          </p:nvSpPr>
          <p:spPr bwMode="auto">
            <a:xfrm>
              <a:off x="7618" y="2399"/>
              <a:ext cx="61" cy="88"/>
            </a:xfrm>
            <a:custGeom>
              <a:avLst/>
              <a:gdLst>
                <a:gd name="T0" fmla="+- 0 7619 7618"/>
                <a:gd name="T1" fmla="*/ T0 w 61"/>
                <a:gd name="T2" fmla="+- 0 2399 2399"/>
                <a:gd name="T3" fmla="*/ 2399 h 88"/>
                <a:gd name="T4" fmla="+- 0 7654 7618"/>
                <a:gd name="T5" fmla="*/ T4 w 61"/>
                <a:gd name="T6" fmla="+- 0 2458 2399"/>
                <a:gd name="T7" fmla="*/ 2458 h 88"/>
                <a:gd name="T8" fmla="+- 0 7674 7618"/>
                <a:gd name="T9" fmla="*/ T8 w 61"/>
                <a:gd name="T10" fmla="+- 0 2486 2399"/>
                <a:gd name="T11" fmla="*/ 2486 h 88"/>
                <a:gd name="T12" fmla="+- 0 7679 7618"/>
                <a:gd name="T13" fmla="*/ T12 w 61"/>
                <a:gd name="T14" fmla="+- 0 2483 2399"/>
                <a:gd name="T15" fmla="*/ 2483 h 88"/>
                <a:gd name="T16" fmla="+- 0 7619 7618"/>
                <a:gd name="T17" fmla="*/ T16 w 61"/>
                <a:gd name="T18" fmla="+- 0 2399 2399"/>
                <a:gd name="T19" fmla="*/ 2399 h 88"/>
              </a:gdLst>
              <a:ahLst/>
              <a:cxnLst>
                <a:cxn ang="0">
                  <a:pos x="T1" y="T3"/>
                </a:cxn>
                <a:cxn ang="0">
                  <a:pos x="T5" y="T7"/>
                </a:cxn>
                <a:cxn ang="0">
                  <a:pos x="T9" y="T11"/>
                </a:cxn>
                <a:cxn ang="0">
                  <a:pos x="T13" y="T15"/>
                </a:cxn>
                <a:cxn ang="0">
                  <a:pos x="T17" y="T19"/>
                </a:cxn>
              </a:cxnLst>
              <a:rect l="0" t="0" r="r" b="b"/>
              <a:pathLst>
                <a:path w="61" h="88">
                  <a:moveTo>
                    <a:pt x="1" y="0"/>
                  </a:moveTo>
                  <a:lnTo>
                    <a:pt x="36" y="59"/>
                  </a:lnTo>
                  <a:lnTo>
                    <a:pt x="56" y="87"/>
                  </a:lnTo>
                  <a:lnTo>
                    <a:pt x="61" y="84"/>
                  </a:lnTo>
                  <a:lnTo>
                    <a:pt x="1" y="0"/>
                  </a:lnTo>
                  <a:close/>
                </a:path>
              </a:pathLst>
            </a:custGeom>
            <a:solidFill>
              <a:srgbClr val="454B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48" name="Freeform 31"/>
            <p:cNvSpPr>
              <a:spLocks/>
            </p:cNvSpPr>
            <p:nvPr/>
          </p:nvSpPr>
          <p:spPr bwMode="auto">
            <a:xfrm>
              <a:off x="7713" y="2526"/>
              <a:ext cx="70" cy="96"/>
            </a:xfrm>
            <a:custGeom>
              <a:avLst/>
              <a:gdLst>
                <a:gd name="T0" fmla="+- 0 7733 7713"/>
                <a:gd name="T1" fmla="*/ T0 w 70"/>
                <a:gd name="T2" fmla="+- 0 2526 2526"/>
                <a:gd name="T3" fmla="*/ 2526 h 96"/>
                <a:gd name="T4" fmla="+- 0 7713 7713"/>
                <a:gd name="T5" fmla="*/ T4 w 70"/>
                <a:gd name="T6" fmla="+- 0 2541 2526"/>
                <a:gd name="T7" fmla="*/ 2541 h 96"/>
                <a:gd name="T8" fmla="+- 0 7719 7713"/>
                <a:gd name="T9" fmla="*/ T8 w 70"/>
                <a:gd name="T10" fmla="+- 0 2549 2526"/>
                <a:gd name="T11" fmla="*/ 2549 h 96"/>
                <a:gd name="T12" fmla="+- 0 7732 7713"/>
                <a:gd name="T13" fmla="*/ T12 w 70"/>
                <a:gd name="T14" fmla="+- 0 2569 2526"/>
                <a:gd name="T15" fmla="*/ 2569 h 96"/>
                <a:gd name="T16" fmla="+- 0 7748 7713"/>
                <a:gd name="T17" fmla="*/ T16 w 70"/>
                <a:gd name="T18" fmla="+- 0 2593 2526"/>
                <a:gd name="T19" fmla="*/ 2593 h 96"/>
                <a:gd name="T20" fmla="+- 0 7762 7713"/>
                <a:gd name="T21" fmla="*/ T20 w 70"/>
                <a:gd name="T22" fmla="+- 0 2612 2526"/>
                <a:gd name="T23" fmla="*/ 2612 h 96"/>
                <a:gd name="T24" fmla="+- 0 7772 7713"/>
                <a:gd name="T25" fmla="*/ T24 w 70"/>
                <a:gd name="T26" fmla="+- 0 2621 2526"/>
                <a:gd name="T27" fmla="*/ 2621 h 96"/>
                <a:gd name="T28" fmla="+- 0 7779 7713"/>
                <a:gd name="T29" fmla="*/ T28 w 70"/>
                <a:gd name="T30" fmla="+- 0 2621 2526"/>
                <a:gd name="T31" fmla="*/ 2621 h 96"/>
                <a:gd name="T32" fmla="+- 0 7783 7713"/>
                <a:gd name="T33" fmla="*/ T32 w 70"/>
                <a:gd name="T34" fmla="+- 0 2616 2526"/>
                <a:gd name="T35" fmla="*/ 2616 h 96"/>
                <a:gd name="T36" fmla="+- 0 7781 7713"/>
                <a:gd name="T37" fmla="*/ T36 w 70"/>
                <a:gd name="T38" fmla="+- 0 2608 2526"/>
                <a:gd name="T39" fmla="*/ 2608 h 96"/>
                <a:gd name="T40" fmla="+- 0 7775 7713"/>
                <a:gd name="T41" fmla="*/ T40 w 70"/>
                <a:gd name="T42" fmla="+- 0 2594 2526"/>
                <a:gd name="T43" fmla="*/ 2594 h 96"/>
                <a:gd name="T44" fmla="+- 0 7765 7713"/>
                <a:gd name="T45" fmla="*/ T44 w 70"/>
                <a:gd name="T46" fmla="+- 0 2571 2526"/>
                <a:gd name="T47" fmla="*/ 2571 h 96"/>
                <a:gd name="T48" fmla="+- 0 7733 7713"/>
                <a:gd name="T49" fmla="*/ T48 w 70"/>
                <a:gd name="T50" fmla="+- 0 2526 2526"/>
                <a:gd name="T51" fmla="*/ 2526 h 9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70" h="96">
                  <a:moveTo>
                    <a:pt x="20" y="0"/>
                  </a:moveTo>
                  <a:lnTo>
                    <a:pt x="0" y="15"/>
                  </a:lnTo>
                  <a:lnTo>
                    <a:pt x="6" y="23"/>
                  </a:lnTo>
                  <a:lnTo>
                    <a:pt x="19" y="43"/>
                  </a:lnTo>
                  <a:lnTo>
                    <a:pt x="35" y="67"/>
                  </a:lnTo>
                  <a:lnTo>
                    <a:pt x="49" y="86"/>
                  </a:lnTo>
                  <a:lnTo>
                    <a:pt x="59" y="95"/>
                  </a:lnTo>
                  <a:lnTo>
                    <a:pt x="66" y="95"/>
                  </a:lnTo>
                  <a:lnTo>
                    <a:pt x="70" y="90"/>
                  </a:lnTo>
                  <a:lnTo>
                    <a:pt x="68" y="82"/>
                  </a:lnTo>
                  <a:lnTo>
                    <a:pt x="62" y="68"/>
                  </a:lnTo>
                  <a:lnTo>
                    <a:pt x="52" y="45"/>
                  </a:lnTo>
                  <a:lnTo>
                    <a:pt x="20" y="0"/>
                  </a:lnTo>
                  <a:close/>
                </a:path>
              </a:pathLst>
            </a:custGeom>
            <a:solidFill>
              <a:srgbClr val="AE66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49" name="Freeform 30"/>
            <p:cNvSpPr>
              <a:spLocks/>
            </p:cNvSpPr>
            <p:nvPr/>
          </p:nvSpPr>
          <p:spPr bwMode="auto">
            <a:xfrm>
              <a:off x="7713" y="2537"/>
              <a:ext cx="64" cy="84"/>
            </a:xfrm>
            <a:custGeom>
              <a:avLst/>
              <a:gdLst>
                <a:gd name="T0" fmla="+- 0 7717 7713"/>
                <a:gd name="T1" fmla="*/ T0 w 64"/>
                <a:gd name="T2" fmla="+- 0 2538 2538"/>
                <a:gd name="T3" fmla="*/ 2538 h 84"/>
                <a:gd name="T4" fmla="+- 0 7749 7713"/>
                <a:gd name="T5" fmla="*/ T4 w 64"/>
                <a:gd name="T6" fmla="+- 0 2592 2538"/>
                <a:gd name="T7" fmla="*/ 2592 h 84"/>
                <a:gd name="T8" fmla="+- 0 7776 7713"/>
                <a:gd name="T9" fmla="*/ T8 w 64"/>
                <a:gd name="T10" fmla="+- 0 2621 2538"/>
                <a:gd name="T11" fmla="*/ 2621 h 84"/>
                <a:gd name="T12" fmla="+- 0 7717 7713"/>
                <a:gd name="T13" fmla="*/ T12 w 64"/>
                <a:gd name="T14" fmla="+- 0 2538 2538"/>
                <a:gd name="T15" fmla="*/ 2538 h 84"/>
              </a:gdLst>
              <a:ahLst/>
              <a:cxnLst>
                <a:cxn ang="0">
                  <a:pos x="T1" y="T3"/>
                </a:cxn>
                <a:cxn ang="0">
                  <a:pos x="T5" y="T7"/>
                </a:cxn>
                <a:cxn ang="0">
                  <a:pos x="T9" y="T11"/>
                </a:cxn>
                <a:cxn ang="0">
                  <a:pos x="T13" y="T15"/>
                </a:cxn>
              </a:cxnLst>
              <a:rect l="0" t="0" r="r" b="b"/>
              <a:pathLst>
                <a:path w="64" h="84">
                  <a:moveTo>
                    <a:pt x="4" y="0"/>
                  </a:moveTo>
                  <a:lnTo>
                    <a:pt x="36" y="54"/>
                  </a:lnTo>
                  <a:lnTo>
                    <a:pt x="63" y="83"/>
                  </a:lnTo>
                  <a:lnTo>
                    <a:pt x="4" y="0"/>
                  </a:lnTo>
                  <a:close/>
                </a:path>
              </a:pathLst>
            </a:custGeom>
            <a:solidFill>
              <a:srgbClr val="454B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3101" name="Picture 29"/>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266" y="1890"/>
              <a:ext cx="224" cy="242"/>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8075" y="2179"/>
              <a:ext cx="282" cy="264"/>
            </a:xfrm>
            <a:prstGeom prst="rect">
              <a:avLst/>
            </a:prstGeom>
            <a:noFill/>
            <a:extLst>
              <a:ext uri="{909E8E84-426E-40DD-AFC4-6F175D3DCCD1}">
                <a14:hiddenFill xmlns:a14="http://schemas.microsoft.com/office/drawing/2010/main">
                  <a:solidFill>
                    <a:srgbClr val="FFFFFF"/>
                  </a:solidFill>
                </a14:hiddenFill>
              </a:ext>
            </a:extLst>
          </p:spPr>
        </p:pic>
        <p:pic>
          <p:nvPicPr>
            <p:cNvPr id="3099" name="Picture 27"/>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330" y="2776"/>
              <a:ext cx="282" cy="225"/>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6147" y="1150"/>
              <a:ext cx="871" cy="1047"/>
            </a:xfrm>
            <a:prstGeom prst="rect">
              <a:avLst/>
            </a:prstGeom>
            <a:noFill/>
            <a:extLst>
              <a:ext uri="{909E8E84-426E-40DD-AFC4-6F175D3DCCD1}">
                <a14:hiddenFill xmlns:a14="http://schemas.microsoft.com/office/drawing/2010/main">
                  <a:solidFill>
                    <a:srgbClr val="FFFFFF"/>
                  </a:solidFill>
                </a14:hiddenFill>
              </a:ext>
            </a:extLst>
          </p:spPr>
        </p:pic>
        <p:pic>
          <p:nvPicPr>
            <p:cNvPr id="3097" name="Picture 25"/>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4984" y="500"/>
              <a:ext cx="145" cy="187"/>
            </a:xfrm>
            <a:prstGeom prst="rect">
              <a:avLst/>
            </a:prstGeom>
            <a:noFill/>
            <a:extLst>
              <a:ext uri="{909E8E84-426E-40DD-AFC4-6F175D3DCCD1}">
                <a14:hiddenFill xmlns:a14="http://schemas.microsoft.com/office/drawing/2010/main">
                  <a:solidFill>
                    <a:srgbClr val="FFFFFF"/>
                  </a:solidFill>
                </a14:hiddenFill>
              </a:ext>
            </a:extLst>
          </p:spPr>
        </p:pic>
        <p:sp>
          <p:nvSpPr>
            <p:cNvPr id="3150" name="Freeform 24"/>
            <p:cNvSpPr>
              <a:spLocks/>
            </p:cNvSpPr>
            <p:nvPr/>
          </p:nvSpPr>
          <p:spPr bwMode="auto">
            <a:xfrm>
              <a:off x="4836" y="653"/>
              <a:ext cx="469" cy="466"/>
            </a:xfrm>
            <a:custGeom>
              <a:avLst/>
              <a:gdLst>
                <a:gd name="T0" fmla="+- 0 4967 4837"/>
                <a:gd name="T1" fmla="*/ T0 w 469"/>
                <a:gd name="T2" fmla="+- 0 654 654"/>
                <a:gd name="T3" fmla="*/ 654 h 466"/>
                <a:gd name="T4" fmla="+- 0 4909 4837"/>
                <a:gd name="T5" fmla="*/ T4 w 469"/>
                <a:gd name="T6" fmla="+- 0 689 654"/>
                <a:gd name="T7" fmla="*/ 689 h 466"/>
                <a:gd name="T8" fmla="+- 0 4872 4837"/>
                <a:gd name="T9" fmla="*/ T8 w 469"/>
                <a:gd name="T10" fmla="+- 0 807 654"/>
                <a:gd name="T11" fmla="*/ 807 h 466"/>
                <a:gd name="T12" fmla="+- 0 4837 4837"/>
                <a:gd name="T13" fmla="*/ T12 w 469"/>
                <a:gd name="T14" fmla="+- 0 1045 654"/>
                <a:gd name="T15" fmla="*/ 1045 h 466"/>
                <a:gd name="T16" fmla="+- 0 5007 4837"/>
                <a:gd name="T17" fmla="*/ T16 w 469"/>
                <a:gd name="T18" fmla="+- 0 1102 654"/>
                <a:gd name="T19" fmla="*/ 1102 h 466"/>
                <a:gd name="T20" fmla="+- 0 5113 4837"/>
                <a:gd name="T21" fmla="*/ T20 w 469"/>
                <a:gd name="T22" fmla="+- 0 1119 654"/>
                <a:gd name="T23" fmla="*/ 1119 h 466"/>
                <a:gd name="T24" fmla="+- 0 5197 4837"/>
                <a:gd name="T25" fmla="*/ T24 w 469"/>
                <a:gd name="T26" fmla="+- 0 1094 654"/>
                <a:gd name="T27" fmla="*/ 1094 h 466"/>
                <a:gd name="T28" fmla="+- 0 5306 4837"/>
                <a:gd name="T29" fmla="*/ T28 w 469"/>
                <a:gd name="T30" fmla="+- 0 1024 654"/>
                <a:gd name="T31" fmla="*/ 1024 h 466"/>
                <a:gd name="T32" fmla="+- 0 5294 4837"/>
                <a:gd name="T33" fmla="*/ T32 w 469"/>
                <a:gd name="T34" fmla="+- 0 973 654"/>
                <a:gd name="T35" fmla="*/ 973 h 466"/>
                <a:gd name="T36" fmla="+- 0 5254 4837"/>
                <a:gd name="T37" fmla="*/ T36 w 469"/>
                <a:gd name="T38" fmla="+- 0 858 654"/>
                <a:gd name="T39" fmla="*/ 858 h 466"/>
                <a:gd name="T40" fmla="+- 0 5182 4837"/>
                <a:gd name="T41" fmla="*/ T40 w 469"/>
                <a:gd name="T42" fmla="+- 0 736 654"/>
                <a:gd name="T43" fmla="*/ 736 h 466"/>
                <a:gd name="T44" fmla="+- 0 5071 4837"/>
                <a:gd name="T45" fmla="*/ T44 w 469"/>
                <a:gd name="T46" fmla="+- 0 666 654"/>
                <a:gd name="T47" fmla="*/ 666 h 466"/>
                <a:gd name="T48" fmla="+- 0 4967 4837"/>
                <a:gd name="T49" fmla="*/ T48 w 469"/>
                <a:gd name="T50" fmla="+- 0 654 654"/>
                <a:gd name="T51" fmla="*/ 654 h 4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69" h="466">
                  <a:moveTo>
                    <a:pt x="130" y="0"/>
                  </a:moveTo>
                  <a:lnTo>
                    <a:pt x="72" y="35"/>
                  </a:lnTo>
                  <a:lnTo>
                    <a:pt x="35" y="153"/>
                  </a:lnTo>
                  <a:lnTo>
                    <a:pt x="0" y="391"/>
                  </a:lnTo>
                  <a:lnTo>
                    <a:pt x="170" y="448"/>
                  </a:lnTo>
                  <a:lnTo>
                    <a:pt x="276" y="465"/>
                  </a:lnTo>
                  <a:lnTo>
                    <a:pt x="360" y="440"/>
                  </a:lnTo>
                  <a:lnTo>
                    <a:pt x="469" y="370"/>
                  </a:lnTo>
                  <a:lnTo>
                    <a:pt x="457" y="319"/>
                  </a:lnTo>
                  <a:lnTo>
                    <a:pt x="417" y="204"/>
                  </a:lnTo>
                  <a:lnTo>
                    <a:pt x="345" y="82"/>
                  </a:lnTo>
                  <a:lnTo>
                    <a:pt x="234" y="12"/>
                  </a:lnTo>
                  <a:lnTo>
                    <a:pt x="130" y="0"/>
                  </a:lnTo>
                  <a:close/>
                </a:path>
              </a:pathLst>
            </a:custGeom>
            <a:solidFill>
              <a:srgbClr val="6964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51" name="AutoShape 23"/>
            <p:cNvSpPr>
              <a:spLocks/>
            </p:cNvSpPr>
            <p:nvPr/>
          </p:nvSpPr>
          <p:spPr bwMode="auto">
            <a:xfrm>
              <a:off x="4854" y="662"/>
              <a:ext cx="427" cy="290"/>
            </a:xfrm>
            <a:custGeom>
              <a:avLst/>
              <a:gdLst>
                <a:gd name="T0" fmla="+- 0 5055 4855"/>
                <a:gd name="T1" fmla="*/ T0 w 427"/>
                <a:gd name="T2" fmla="+- 0 667 662"/>
                <a:gd name="T3" fmla="*/ 667 h 290"/>
                <a:gd name="T4" fmla="+- 0 4945 4855"/>
                <a:gd name="T5" fmla="*/ T4 w 427"/>
                <a:gd name="T6" fmla="+- 0 711 662"/>
                <a:gd name="T7" fmla="*/ 711 h 290"/>
                <a:gd name="T8" fmla="+- 0 4885 4855"/>
                <a:gd name="T9" fmla="*/ T8 w 427"/>
                <a:gd name="T10" fmla="+- 0 809 662"/>
                <a:gd name="T11" fmla="*/ 809 h 290"/>
                <a:gd name="T12" fmla="+- 0 4860 4855"/>
                <a:gd name="T13" fmla="*/ T12 w 427"/>
                <a:gd name="T14" fmla="+- 0 907 662"/>
                <a:gd name="T15" fmla="*/ 907 h 290"/>
                <a:gd name="T16" fmla="+- 0 4855 4855"/>
                <a:gd name="T17" fmla="*/ T16 w 427"/>
                <a:gd name="T18" fmla="+- 0 952 662"/>
                <a:gd name="T19" fmla="*/ 952 h 290"/>
                <a:gd name="T20" fmla="+- 0 4937 4855"/>
                <a:gd name="T21" fmla="*/ T20 w 427"/>
                <a:gd name="T22" fmla="+- 0 904 662"/>
                <a:gd name="T23" fmla="*/ 904 h 290"/>
                <a:gd name="T24" fmla="+- 0 4993 4855"/>
                <a:gd name="T25" fmla="*/ T24 w 427"/>
                <a:gd name="T26" fmla="+- 0 840 662"/>
                <a:gd name="T27" fmla="*/ 840 h 290"/>
                <a:gd name="T28" fmla="+- 0 5028 4855"/>
                <a:gd name="T29" fmla="*/ T28 w 427"/>
                <a:gd name="T30" fmla="+- 0 773 662"/>
                <a:gd name="T31" fmla="*/ 773 h 290"/>
                <a:gd name="T32" fmla="+- 0 5047 4855"/>
                <a:gd name="T33" fmla="*/ T32 w 427"/>
                <a:gd name="T34" fmla="+- 0 713 662"/>
                <a:gd name="T35" fmla="*/ 713 h 290"/>
                <a:gd name="T36" fmla="+- 0 5054 4855"/>
                <a:gd name="T37" fmla="*/ T36 w 427"/>
                <a:gd name="T38" fmla="+- 0 675 662"/>
                <a:gd name="T39" fmla="*/ 675 h 290"/>
                <a:gd name="T40" fmla="+- 0 5192 4855"/>
                <a:gd name="T41" fmla="*/ T40 w 427"/>
                <a:gd name="T42" fmla="+- 0 675 662"/>
                <a:gd name="T43" fmla="*/ 675 h 290"/>
                <a:gd name="T44" fmla="+- 0 5178 4855"/>
                <a:gd name="T45" fmla="*/ T44 w 427"/>
                <a:gd name="T46" fmla="+- 0 669 662"/>
                <a:gd name="T47" fmla="*/ 669 h 290"/>
                <a:gd name="T48" fmla="+- 0 5055 4855"/>
                <a:gd name="T49" fmla="*/ T48 w 427"/>
                <a:gd name="T50" fmla="+- 0 669 662"/>
                <a:gd name="T51" fmla="*/ 669 h 290"/>
                <a:gd name="T52" fmla="+- 0 5055 4855"/>
                <a:gd name="T53" fmla="*/ T52 w 427"/>
                <a:gd name="T54" fmla="+- 0 667 662"/>
                <a:gd name="T55" fmla="*/ 667 h 290"/>
                <a:gd name="T56" fmla="+- 0 5192 4855"/>
                <a:gd name="T57" fmla="*/ T56 w 427"/>
                <a:gd name="T58" fmla="+- 0 675 662"/>
                <a:gd name="T59" fmla="*/ 675 h 290"/>
                <a:gd name="T60" fmla="+- 0 5054 4855"/>
                <a:gd name="T61" fmla="*/ T60 w 427"/>
                <a:gd name="T62" fmla="+- 0 675 662"/>
                <a:gd name="T63" fmla="*/ 675 h 290"/>
                <a:gd name="T64" fmla="+- 0 5065 4855"/>
                <a:gd name="T65" fmla="*/ T64 w 427"/>
                <a:gd name="T66" fmla="+- 0 711 662"/>
                <a:gd name="T67" fmla="*/ 711 h 290"/>
                <a:gd name="T68" fmla="+- 0 5089 4855"/>
                <a:gd name="T69" fmla="*/ T68 w 427"/>
                <a:gd name="T70" fmla="+- 0 768 662"/>
                <a:gd name="T71" fmla="*/ 768 h 290"/>
                <a:gd name="T72" fmla="+- 0 5130 4855"/>
                <a:gd name="T73" fmla="*/ T72 w 427"/>
                <a:gd name="T74" fmla="+- 0 833 662"/>
                <a:gd name="T75" fmla="*/ 833 h 290"/>
                <a:gd name="T76" fmla="+- 0 5193 4855"/>
                <a:gd name="T77" fmla="*/ T76 w 427"/>
                <a:gd name="T78" fmla="+- 0 891 662"/>
                <a:gd name="T79" fmla="*/ 891 h 290"/>
                <a:gd name="T80" fmla="+- 0 5281 4855"/>
                <a:gd name="T81" fmla="*/ T80 w 427"/>
                <a:gd name="T82" fmla="+- 0 931 662"/>
                <a:gd name="T83" fmla="*/ 931 h 290"/>
                <a:gd name="T84" fmla="+- 0 5253 4855"/>
                <a:gd name="T85" fmla="*/ T84 w 427"/>
                <a:gd name="T86" fmla="+- 0 768 662"/>
                <a:gd name="T87" fmla="*/ 768 h 290"/>
                <a:gd name="T88" fmla="+- 0 5221 4855"/>
                <a:gd name="T89" fmla="*/ T88 w 427"/>
                <a:gd name="T90" fmla="+- 0 687 662"/>
                <a:gd name="T91" fmla="*/ 687 h 290"/>
                <a:gd name="T92" fmla="+- 0 5192 4855"/>
                <a:gd name="T93" fmla="*/ T92 w 427"/>
                <a:gd name="T94" fmla="+- 0 675 662"/>
                <a:gd name="T95" fmla="*/ 675 h 290"/>
                <a:gd name="T96" fmla="+- 0 5161 4855"/>
                <a:gd name="T97" fmla="*/ T96 w 427"/>
                <a:gd name="T98" fmla="+- 0 662 662"/>
                <a:gd name="T99" fmla="*/ 662 h 290"/>
                <a:gd name="T100" fmla="+- 0 5055 4855"/>
                <a:gd name="T101" fmla="*/ T100 w 427"/>
                <a:gd name="T102" fmla="+- 0 669 662"/>
                <a:gd name="T103" fmla="*/ 669 h 290"/>
                <a:gd name="T104" fmla="+- 0 5178 4855"/>
                <a:gd name="T105" fmla="*/ T104 w 427"/>
                <a:gd name="T106" fmla="+- 0 669 662"/>
                <a:gd name="T107" fmla="*/ 669 h 290"/>
                <a:gd name="T108" fmla="+- 0 5161 4855"/>
                <a:gd name="T109" fmla="*/ T108 w 427"/>
                <a:gd name="T110" fmla="+- 0 662 662"/>
                <a:gd name="T111" fmla="*/ 662 h 29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Lst>
              <a:rect l="0" t="0" r="r" b="b"/>
              <a:pathLst>
                <a:path w="427" h="290">
                  <a:moveTo>
                    <a:pt x="200" y="5"/>
                  </a:moveTo>
                  <a:lnTo>
                    <a:pt x="90" y="49"/>
                  </a:lnTo>
                  <a:lnTo>
                    <a:pt x="30" y="147"/>
                  </a:lnTo>
                  <a:lnTo>
                    <a:pt x="5" y="245"/>
                  </a:lnTo>
                  <a:lnTo>
                    <a:pt x="0" y="290"/>
                  </a:lnTo>
                  <a:lnTo>
                    <a:pt x="82" y="242"/>
                  </a:lnTo>
                  <a:lnTo>
                    <a:pt x="138" y="178"/>
                  </a:lnTo>
                  <a:lnTo>
                    <a:pt x="173" y="111"/>
                  </a:lnTo>
                  <a:lnTo>
                    <a:pt x="192" y="51"/>
                  </a:lnTo>
                  <a:lnTo>
                    <a:pt x="199" y="13"/>
                  </a:lnTo>
                  <a:lnTo>
                    <a:pt x="337" y="13"/>
                  </a:lnTo>
                  <a:lnTo>
                    <a:pt x="323" y="7"/>
                  </a:lnTo>
                  <a:lnTo>
                    <a:pt x="200" y="7"/>
                  </a:lnTo>
                  <a:lnTo>
                    <a:pt x="200" y="5"/>
                  </a:lnTo>
                  <a:close/>
                  <a:moveTo>
                    <a:pt x="337" y="13"/>
                  </a:moveTo>
                  <a:lnTo>
                    <a:pt x="199" y="13"/>
                  </a:lnTo>
                  <a:lnTo>
                    <a:pt x="210" y="49"/>
                  </a:lnTo>
                  <a:lnTo>
                    <a:pt x="234" y="106"/>
                  </a:lnTo>
                  <a:lnTo>
                    <a:pt x="275" y="171"/>
                  </a:lnTo>
                  <a:lnTo>
                    <a:pt x="338" y="229"/>
                  </a:lnTo>
                  <a:lnTo>
                    <a:pt x="426" y="269"/>
                  </a:lnTo>
                  <a:lnTo>
                    <a:pt x="398" y="106"/>
                  </a:lnTo>
                  <a:lnTo>
                    <a:pt x="366" y="25"/>
                  </a:lnTo>
                  <a:lnTo>
                    <a:pt x="337" y="13"/>
                  </a:lnTo>
                  <a:close/>
                  <a:moveTo>
                    <a:pt x="306" y="0"/>
                  </a:moveTo>
                  <a:lnTo>
                    <a:pt x="200" y="7"/>
                  </a:lnTo>
                  <a:lnTo>
                    <a:pt x="323" y="7"/>
                  </a:lnTo>
                  <a:lnTo>
                    <a:pt x="306" y="0"/>
                  </a:lnTo>
                  <a:close/>
                </a:path>
              </a:pathLst>
            </a:custGeom>
            <a:solidFill>
              <a:srgbClr val="6B6B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52" name="AutoShape 22"/>
            <p:cNvSpPr>
              <a:spLocks/>
            </p:cNvSpPr>
            <p:nvPr/>
          </p:nvSpPr>
          <p:spPr bwMode="auto">
            <a:xfrm>
              <a:off x="4414" y="486"/>
              <a:ext cx="436" cy="602"/>
            </a:xfrm>
            <a:custGeom>
              <a:avLst/>
              <a:gdLst>
                <a:gd name="T0" fmla="+- 0 4731 4414"/>
                <a:gd name="T1" fmla="*/ T0 w 436"/>
                <a:gd name="T2" fmla="+- 0 616 486"/>
                <a:gd name="T3" fmla="*/ 616 h 602"/>
                <a:gd name="T4" fmla="+- 0 4529 4414"/>
                <a:gd name="T5" fmla="*/ T4 w 436"/>
                <a:gd name="T6" fmla="+- 0 616 486"/>
                <a:gd name="T7" fmla="*/ 616 h 602"/>
                <a:gd name="T8" fmla="+- 0 4537 4414"/>
                <a:gd name="T9" fmla="*/ T8 w 436"/>
                <a:gd name="T10" fmla="+- 0 620 486"/>
                <a:gd name="T11" fmla="*/ 620 h 602"/>
                <a:gd name="T12" fmla="+- 0 4512 4414"/>
                <a:gd name="T13" fmla="*/ T12 w 436"/>
                <a:gd name="T14" fmla="+- 0 779 486"/>
                <a:gd name="T15" fmla="*/ 779 h 602"/>
                <a:gd name="T16" fmla="+- 0 4515 4414"/>
                <a:gd name="T17" fmla="*/ T16 w 436"/>
                <a:gd name="T18" fmla="+- 0 783 486"/>
                <a:gd name="T19" fmla="*/ 783 h 602"/>
                <a:gd name="T20" fmla="+- 0 4540 4414"/>
                <a:gd name="T21" fmla="*/ T20 w 436"/>
                <a:gd name="T22" fmla="+- 0 783 486"/>
                <a:gd name="T23" fmla="*/ 783 h 602"/>
                <a:gd name="T24" fmla="+- 0 4543 4414"/>
                <a:gd name="T25" fmla="*/ T24 w 436"/>
                <a:gd name="T26" fmla="+- 0 786 486"/>
                <a:gd name="T27" fmla="*/ 786 h 602"/>
                <a:gd name="T28" fmla="+- 0 4576 4414"/>
                <a:gd name="T29" fmla="*/ T28 w 436"/>
                <a:gd name="T30" fmla="+- 0 1041 486"/>
                <a:gd name="T31" fmla="*/ 1041 h 602"/>
                <a:gd name="T32" fmla="+- 0 4575 4414"/>
                <a:gd name="T33" fmla="*/ T32 w 436"/>
                <a:gd name="T34" fmla="+- 0 1044 486"/>
                <a:gd name="T35" fmla="*/ 1044 h 602"/>
                <a:gd name="T36" fmla="+- 0 4531 4414"/>
                <a:gd name="T37" fmla="*/ T36 w 436"/>
                <a:gd name="T38" fmla="+- 0 1079 486"/>
                <a:gd name="T39" fmla="*/ 1079 h 602"/>
                <a:gd name="T40" fmla="+- 0 4534 4414"/>
                <a:gd name="T41" fmla="*/ T40 w 436"/>
                <a:gd name="T42" fmla="+- 0 1088 486"/>
                <a:gd name="T43" fmla="*/ 1088 h 602"/>
                <a:gd name="T44" fmla="+- 0 4603 4414"/>
                <a:gd name="T45" fmla="*/ T44 w 436"/>
                <a:gd name="T46" fmla="+- 0 1084 486"/>
                <a:gd name="T47" fmla="*/ 1084 h 602"/>
                <a:gd name="T48" fmla="+- 0 4606 4414"/>
                <a:gd name="T49" fmla="*/ T48 w 436"/>
                <a:gd name="T50" fmla="+- 0 1081 486"/>
                <a:gd name="T51" fmla="*/ 1081 h 602"/>
                <a:gd name="T52" fmla="+- 0 4606 4414"/>
                <a:gd name="T53" fmla="*/ T52 w 436"/>
                <a:gd name="T54" fmla="+- 0 1035 486"/>
                <a:gd name="T55" fmla="*/ 1035 h 602"/>
                <a:gd name="T56" fmla="+- 0 4621 4414"/>
                <a:gd name="T57" fmla="*/ T56 w 436"/>
                <a:gd name="T58" fmla="+- 0 913 486"/>
                <a:gd name="T59" fmla="*/ 913 h 602"/>
                <a:gd name="T60" fmla="+- 0 4630 4414"/>
                <a:gd name="T61" fmla="*/ T60 w 436"/>
                <a:gd name="T62" fmla="+- 0 837 486"/>
                <a:gd name="T63" fmla="*/ 837 h 602"/>
                <a:gd name="T64" fmla="+- 0 4634 4414"/>
                <a:gd name="T65" fmla="*/ T64 w 436"/>
                <a:gd name="T66" fmla="+- 0 805 486"/>
                <a:gd name="T67" fmla="*/ 805 h 602"/>
                <a:gd name="T68" fmla="+- 0 4722 4414"/>
                <a:gd name="T69" fmla="*/ T68 w 436"/>
                <a:gd name="T70" fmla="+- 0 805 486"/>
                <a:gd name="T71" fmla="*/ 805 h 602"/>
                <a:gd name="T72" fmla="+- 0 4725 4414"/>
                <a:gd name="T73" fmla="*/ T72 w 436"/>
                <a:gd name="T74" fmla="+- 0 790 486"/>
                <a:gd name="T75" fmla="*/ 790 h 602"/>
                <a:gd name="T76" fmla="+- 0 4728 4414"/>
                <a:gd name="T77" fmla="*/ T76 w 436"/>
                <a:gd name="T78" fmla="+- 0 787 486"/>
                <a:gd name="T79" fmla="*/ 787 h 602"/>
                <a:gd name="T80" fmla="+- 0 4744 4414"/>
                <a:gd name="T81" fmla="*/ T80 w 436"/>
                <a:gd name="T82" fmla="+- 0 787 486"/>
                <a:gd name="T83" fmla="*/ 787 h 602"/>
                <a:gd name="T84" fmla="+- 0 4747 4414"/>
                <a:gd name="T85" fmla="*/ T84 w 436"/>
                <a:gd name="T86" fmla="+- 0 784 486"/>
                <a:gd name="T87" fmla="*/ 784 h 602"/>
                <a:gd name="T88" fmla="+- 0 4723 4414"/>
                <a:gd name="T89" fmla="*/ T88 w 436"/>
                <a:gd name="T90" fmla="+- 0 619 486"/>
                <a:gd name="T91" fmla="*/ 619 h 602"/>
                <a:gd name="T92" fmla="+- 0 4731 4414"/>
                <a:gd name="T93" fmla="*/ T92 w 436"/>
                <a:gd name="T94" fmla="+- 0 616 486"/>
                <a:gd name="T95" fmla="*/ 616 h 602"/>
                <a:gd name="T96" fmla="+- 0 4722 4414"/>
                <a:gd name="T97" fmla="*/ T96 w 436"/>
                <a:gd name="T98" fmla="+- 0 805 486"/>
                <a:gd name="T99" fmla="*/ 805 h 602"/>
                <a:gd name="T100" fmla="+- 0 4634 4414"/>
                <a:gd name="T101" fmla="*/ T100 w 436"/>
                <a:gd name="T102" fmla="+- 0 805 486"/>
                <a:gd name="T103" fmla="*/ 805 h 602"/>
                <a:gd name="T104" fmla="+- 0 4634 4414"/>
                <a:gd name="T105" fmla="*/ T104 w 436"/>
                <a:gd name="T106" fmla="+- 0 1079 486"/>
                <a:gd name="T107" fmla="*/ 1079 h 602"/>
                <a:gd name="T108" fmla="+- 0 4637 4414"/>
                <a:gd name="T109" fmla="*/ T108 w 436"/>
                <a:gd name="T110" fmla="+- 0 1082 486"/>
                <a:gd name="T111" fmla="*/ 1082 h 602"/>
                <a:gd name="T112" fmla="+- 0 4716 4414"/>
                <a:gd name="T113" fmla="*/ T112 w 436"/>
                <a:gd name="T114" fmla="+- 0 1081 486"/>
                <a:gd name="T115" fmla="*/ 1081 h 602"/>
                <a:gd name="T116" fmla="+- 0 4718 4414"/>
                <a:gd name="T117" fmla="*/ T116 w 436"/>
                <a:gd name="T118" fmla="+- 0 1072 486"/>
                <a:gd name="T119" fmla="*/ 1072 h 602"/>
                <a:gd name="T120" fmla="+- 0 4676 4414"/>
                <a:gd name="T121" fmla="*/ T120 w 436"/>
                <a:gd name="T122" fmla="+- 0 1044 486"/>
                <a:gd name="T123" fmla="*/ 1044 h 602"/>
                <a:gd name="T124" fmla="+- 0 4675 4414"/>
                <a:gd name="T125" fmla="*/ T124 w 436"/>
                <a:gd name="T126" fmla="+- 0 1041 486"/>
                <a:gd name="T127" fmla="*/ 1041 h 602"/>
                <a:gd name="T128" fmla="+- 0 4722 4414"/>
                <a:gd name="T129" fmla="*/ T128 w 436"/>
                <a:gd name="T130" fmla="+- 0 805 486"/>
                <a:gd name="T131" fmla="*/ 805 h 602"/>
                <a:gd name="T132" fmla="+- 0 4744 4414"/>
                <a:gd name="T133" fmla="*/ T132 w 436"/>
                <a:gd name="T134" fmla="+- 0 787 486"/>
                <a:gd name="T135" fmla="*/ 787 h 602"/>
                <a:gd name="T136" fmla="+- 0 4728 4414"/>
                <a:gd name="T137" fmla="*/ T136 w 436"/>
                <a:gd name="T138" fmla="+- 0 787 486"/>
                <a:gd name="T139" fmla="*/ 787 h 602"/>
                <a:gd name="T140" fmla="+- 0 4743 4414"/>
                <a:gd name="T141" fmla="*/ T140 w 436"/>
                <a:gd name="T142" fmla="+- 0 788 486"/>
                <a:gd name="T143" fmla="*/ 788 h 602"/>
                <a:gd name="T144" fmla="+- 0 4744 4414"/>
                <a:gd name="T145" fmla="*/ T144 w 436"/>
                <a:gd name="T146" fmla="+- 0 787 486"/>
                <a:gd name="T147" fmla="*/ 787 h 602"/>
                <a:gd name="T148" fmla="+- 0 4723 4414"/>
                <a:gd name="T149" fmla="*/ T148 w 436"/>
                <a:gd name="T150" fmla="+- 0 486 486"/>
                <a:gd name="T151" fmla="*/ 486 h 602"/>
                <a:gd name="T152" fmla="+- 0 4542 4414"/>
                <a:gd name="T153" fmla="*/ T152 w 436"/>
                <a:gd name="T154" fmla="+- 0 493 486"/>
                <a:gd name="T155" fmla="*/ 493 h 602"/>
                <a:gd name="T156" fmla="+- 0 4540 4414"/>
                <a:gd name="T157" fmla="*/ T156 w 436"/>
                <a:gd name="T158" fmla="+- 0 494 486"/>
                <a:gd name="T159" fmla="*/ 494 h 602"/>
                <a:gd name="T160" fmla="+- 0 4414 4414"/>
                <a:gd name="T161" fmla="*/ T160 w 436"/>
                <a:gd name="T162" fmla="+- 0 728 486"/>
                <a:gd name="T163" fmla="*/ 728 h 602"/>
                <a:gd name="T164" fmla="+- 0 4424 4414"/>
                <a:gd name="T165" fmla="*/ T164 w 436"/>
                <a:gd name="T166" fmla="+- 0 735 486"/>
                <a:gd name="T167" fmla="*/ 735 h 602"/>
                <a:gd name="T168" fmla="+- 0 4529 4414"/>
                <a:gd name="T169" fmla="*/ T168 w 436"/>
                <a:gd name="T170" fmla="+- 0 616 486"/>
                <a:gd name="T171" fmla="*/ 616 h 602"/>
                <a:gd name="T172" fmla="+- 0 4731 4414"/>
                <a:gd name="T173" fmla="*/ T172 w 436"/>
                <a:gd name="T174" fmla="+- 0 616 486"/>
                <a:gd name="T175" fmla="*/ 616 h 602"/>
                <a:gd name="T176" fmla="+- 0 4731 4414"/>
                <a:gd name="T177" fmla="*/ T176 w 436"/>
                <a:gd name="T178" fmla="+- 0 615 486"/>
                <a:gd name="T179" fmla="*/ 615 h 602"/>
                <a:gd name="T180" fmla="+- 0 4797 4414"/>
                <a:gd name="T181" fmla="*/ T180 w 436"/>
                <a:gd name="T182" fmla="+- 0 615 486"/>
                <a:gd name="T183" fmla="*/ 615 h 602"/>
                <a:gd name="T184" fmla="+- 0 4725 4414"/>
                <a:gd name="T185" fmla="*/ T184 w 436"/>
                <a:gd name="T186" fmla="+- 0 488 486"/>
                <a:gd name="T187" fmla="*/ 488 h 602"/>
                <a:gd name="T188" fmla="+- 0 4723 4414"/>
                <a:gd name="T189" fmla="*/ T188 w 436"/>
                <a:gd name="T190" fmla="+- 0 486 486"/>
                <a:gd name="T191" fmla="*/ 486 h 602"/>
                <a:gd name="T192" fmla="+- 0 4797 4414"/>
                <a:gd name="T193" fmla="*/ T192 w 436"/>
                <a:gd name="T194" fmla="+- 0 615 486"/>
                <a:gd name="T195" fmla="*/ 615 h 602"/>
                <a:gd name="T196" fmla="+- 0 4731 4414"/>
                <a:gd name="T197" fmla="*/ T196 w 436"/>
                <a:gd name="T198" fmla="+- 0 615 486"/>
                <a:gd name="T199" fmla="*/ 615 h 602"/>
                <a:gd name="T200" fmla="+- 0 4841 4414"/>
                <a:gd name="T201" fmla="*/ T200 w 436"/>
                <a:gd name="T202" fmla="+- 0 715 486"/>
                <a:gd name="T203" fmla="*/ 715 h 602"/>
                <a:gd name="T204" fmla="+- 0 4849 4414"/>
                <a:gd name="T205" fmla="*/ T204 w 436"/>
                <a:gd name="T206" fmla="+- 0 707 486"/>
                <a:gd name="T207" fmla="*/ 707 h 602"/>
                <a:gd name="T208" fmla="+- 0 4797 4414"/>
                <a:gd name="T209" fmla="*/ T208 w 436"/>
                <a:gd name="T210" fmla="+- 0 615 486"/>
                <a:gd name="T211" fmla="*/ 615 h 6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Lst>
              <a:rect l="0" t="0" r="r" b="b"/>
              <a:pathLst>
                <a:path w="436" h="602">
                  <a:moveTo>
                    <a:pt x="317" y="130"/>
                  </a:moveTo>
                  <a:lnTo>
                    <a:pt x="115" y="130"/>
                  </a:lnTo>
                  <a:lnTo>
                    <a:pt x="123" y="134"/>
                  </a:lnTo>
                  <a:lnTo>
                    <a:pt x="98" y="293"/>
                  </a:lnTo>
                  <a:lnTo>
                    <a:pt x="101" y="297"/>
                  </a:lnTo>
                  <a:lnTo>
                    <a:pt x="126" y="297"/>
                  </a:lnTo>
                  <a:lnTo>
                    <a:pt x="129" y="300"/>
                  </a:lnTo>
                  <a:lnTo>
                    <a:pt x="162" y="555"/>
                  </a:lnTo>
                  <a:lnTo>
                    <a:pt x="161" y="558"/>
                  </a:lnTo>
                  <a:lnTo>
                    <a:pt x="117" y="593"/>
                  </a:lnTo>
                  <a:lnTo>
                    <a:pt x="120" y="602"/>
                  </a:lnTo>
                  <a:lnTo>
                    <a:pt x="189" y="598"/>
                  </a:lnTo>
                  <a:lnTo>
                    <a:pt x="192" y="595"/>
                  </a:lnTo>
                  <a:lnTo>
                    <a:pt x="192" y="549"/>
                  </a:lnTo>
                  <a:lnTo>
                    <a:pt x="207" y="427"/>
                  </a:lnTo>
                  <a:lnTo>
                    <a:pt x="216" y="351"/>
                  </a:lnTo>
                  <a:lnTo>
                    <a:pt x="220" y="319"/>
                  </a:lnTo>
                  <a:lnTo>
                    <a:pt x="308" y="319"/>
                  </a:lnTo>
                  <a:lnTo>
                    <a:pt x="311" y="304"/>
                  </a:lnTo>
                  <a:lnTo>
                    <a:pt x="314" y="301"/>
                  </a:lnTo>
                  <a:lnTo>
                    <a:pt x="330" y="301"/>
                  </a:lnTo>
                  <a:lnTo>
                    <a:pt x="333" y="298"/>
                  </a:lnTo>
                  <a:lnTo>
                    <a:pt x="309" y="133"/>
                  </a:lnTo>
                  <a:lnTo>
                    <a:pt x="317" y="130"/>
                  </a:lnTo>
                  <a:close/>
                  <a:moveTo>
                    <a:pt x="308" y="319"/>
                  </a:moveTo>
                  <a:lnTo>
                    <a:pt x="220" y="319"/>
                  </a:lnTo>
                  <a:lnTo>
                    <a:pt x="220" y="593"/>
                  </a:lnTo>
                  <a:lnTo>
                    <a:pt x="223" y="596"/>
                  </a:lnTo>
                  <a:lnTo>
                    <a:pt x="302" y="595"/>
                  </a:lnTo>
                  <a:lnTo>
                    <a:pt x="304" y="586"/>
                  </a:lnTo>
                  <a:lnTo>
                    <a:pt x="262" y="558"/>
                  </a:lnTo>
                  <a:lnTo>
                    <a:pt x="261" y="555"/>
                  </a:lnTo>
                  <a:lnTo>
                    <a:pt x="308" y="319"/>
                  </a:lnTo>
                  <a:close/>
                  <a:moveTo>
                    <a:pt x="330" y="301"/>
                  </a:moveTo>
                  <a:lnTo>
                    <a:pt x="314" y="301"/>
                  </a:lnTo>
                  <a:lnTo>
                    <a:pt x="329" y="302"/>
                  </a:lnTo>
                  <a:lnTo>
                    <a:pt x="330" y="301"/>
                  </a:lnTo>
                  <a:close/>
                  <a:moveTo>
                    <a:pt x="309" y="0"/>
                  </a:moveTo>
                  <a:lnTo>
                    <a:pt x="128" y="7"/>
                  </a:lnTo>
                  <a:lnTo>
                    <a:pt x="126" y="8"/>
                  </a:lnTo>
                  <a:lnTo>
                    <a:pt x="0" y="242"/>
                  </a:lnTo>
                  <a:lnTo>
                    <a:pt x="10" y="249"/>
                  </a:lnTo>
                  <a:lnTo>
                    <a:pt x="115" y="130"/>
                  </a:lnTo>
                  <a:lnTo>
                    <a:pt x="317" y="130"/>
                  </a:lnTo>
                  <a:lnTo>
                    <a:pt x="317" y="129"/>
                  </a:lnTo>
                  <a:lnTo>
                    <a:pt x="383" y="129"/>
                  </a:lnTo>
                  <a:lnTo>
                    <a:pt x="311" y="2"/>
                  </a:lnTo>
                  <a:lnTo>
                    <a:pt x="309" y="0"/>
                  </a:lnTo>
                  <a:close/>
                  <a:moveTo>
                    <a:pt x="383" y="129"/>
                  </a:moveTo>
                  <a:lnTo>
                    <a:pt x="317" y="129"/>
                  </a:lnTo>
                  <a:lnTo>
                    <a:pt x="427" y="229"/>
                  </a:lnTo>
                  <a:lnTo>
                    <a:pt x="435" y="221"/>
                  </a:lnTo>
                  <a:lnTo>
                    <a:pt x="383" y="129"/>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53" name="AutoShape 21"/>
            <p:cNvSpPr>
              <a:spLocks/>
            </p:cNvSpPr>
            <p:nvPr/>
          </p:nvSpPr>
          <p:spPr bwMode="auto">
            <a:xfrm>
              <a:off x="4472" y="331"/>
              <a:ext cx="308" cy="170"/>
            </a:xfrm>
            <a:custGeom>
              <a:avLst/>
              <a:gdLst>
                <a:gd name="T0" fmla="+- 0 4737 4473"/>
                <a:gd name="T1" fmla="*/ T0 w 308"/>
                <a:gd name="T2" fmla="+- 0 454 331"/>
                <a:gd name="T3" fmla="*/ 454 h 170"/>
                <a:gd name="T4" fmla="+- 0 4517 4473"/>
                <a:gd name="T5" fmla="*/ T4 w 308"/>
                <a:gd name="T6" fmla="+- 0 454 331"/>
                <a:gd name="T7" fmla="*/ 454 h 170"/>
                <a:gd name="T8" fmla="+- 0 4536 4473"/>
                <a:gd name="T9" fmla="*/ T8 w 308"/>
                <a:gd name="T10" fmla="+- 0 474 331"/>
                <a:gd name="T11" fmla="*/ 474 h 170"/>
                <a:gd name="T12" fmla="+- 0 4563 4473"/>
                <a:gd name="T13" fmla="*/ T12 w 308"/>
                <a:gd name="T14" fmla="+- 0 490 331"/>
                <a:gd name="T15" fmla="*/ 490 h 170"/>
                <a:gd name="T16" fmla="+- 0 4596 4473"/>
                <a:gd name="T17" fmla="*/ T16 w 308"/>
                <a:gd name="T18" fmla="+- 0 499 331"/>
                <a:gd name="T19" fmla="*/ 499 h 170"/>
                <a:gd name="T20" fmla="+- 0 4633 4473"/>
                <a:gd name="T21" fmla="*/ T20 w 308"/>
                <a:gd name="T22" fmla="+- 0 501 331"/>
                <a:gd name="T23" fmla="*/ 501 h 170"/>
                <a:gd name="T24" fmla="+- 0 4671 4473"/>
                <a:gd name="T25" fmla="*/ T24 w 308"/>
                <a:gd name="T26" fmla="+- 0 495 331"/>
                <a:gd name="T27" fmla="*/ 495 h 170"/>
                <a:gd name="T28" fmla="+- 0 4703 4473"/>
                <a:gd name="T29" fmla="*/ T28 w 308"/>
                <a:gd name="T30" fmla="+- 0 483 331"/>
                <a:gd name="T31" fmla="*/ 483 h 170"/>
                <a:gd name="T32" fmla="+- 0 4729 4473"/>
                <a:gd name="T33" fmla="*/ T32 w 308"/>
                <a:gd name="T34" fmla="+- 0 465 331"/>
                <a:gd name="T35" fmla="*/ 465 h 170"/>
                <a:gd name="T36" fmla="+- 0 4737 4473"/>
                <a:gd name="T37" fmla="*/ T36 w 308"/>
                <a:gd name="T38" fmla="+- 0 454 331"/>
                <a:gd name="T39" fmla="*/ 454 h 170"/>
                <a:gd name="T40" fmla="+- 0 4494 4473"/>
                <a:gd name="T41" fmla="*/ T40 w 308"/>
                <a:gd name="T42" fmla="+- 0 389 331"/>
                <a:gd name="T43" fmla="*/ 389 h 170"/>
                <a:gd name="T44" fmla="+- 0 4487 4473"/>
                <a:gd name="T45" fmla="*/ T44 w 308"/>
                <a:gd name="T46" fmla="+- 0 392 331"/>
                <a:gd name="T47" fmla="*/ 392 h 170"/>
                <a:gd name="T48" fmla="+- 0 4478 4473"/>
                <a:gd name="T49" fmla="*/ T48 w 308"/>
                <a:gd name="T50" fmla="+- 0 398 331"/>
                <a:gd name="T51" fmla="*/ 398 h 170"/>
                <a:gd name="T52" fmla="+- 0 4474 4473"/>
                <a:gd name="T53" fmla="*/ T52 w 308"/>
                <a:gd name="T54" fmla="+- 0 408 331"/>
                <a:gd name="T55" fmla="*/ 408 h 170"/>
                <a:gd name="T56" fmla="+- 0 4473 4473"/>
                <a:gd name="T57" fmla="*/ T56 w 308"/>
                <a:gd name="T58" fmla="+- 0 420 331"/>
                <a:gd name="T59" fmla="*/ 420 h 170"/>
                <a:gd name="T60" fmla="+- 0 4476 4473"/>
                <a:gd name="T61" fmla="*/ T60 w 308"/>
                <a:gd name="T62" fmla="+- 0 434 331"/>
                <a:gd name="T63" fmla="*/ 434 h 170"/>
                <a:gd name="T64" fmla="+- 0 4482 4473"/>
                <a:gd name="T65" fmla="*/ T64 w 308"/>
                <a:gd name="T66" fmla="+- 0 446 331"/>
                <a:gd name="T67" fmla="*/ 446 h 170"/>
                <a:gd name="T68" fmla="+- 0 4491 4473"/>
                <a:gd name="T69" fmla="*/ T68 w 308"/>
                <a:gd name="T70" fmla="+- 0 454 331"/>
                <a:gd name="T71" fmla="*/ 454 h 170"/>
                <a:gd name="T72" fmla="+- 0 4501 4473"/>
                <a:gd name="T73" fmla="*/ T72 w 308"/>
                <a:gd name="T74" fmla="+- 0 459 331"/>
                <a:gd name="T75" fmla="*/ 459 h 170"/>
                <a:gd name="T76" fmla="+- 0 4511 4473"/>
                <a:gd name="T77" fmla="*/ T76 w 308"/>
                <a:gd name="T78" fmla="+- 0 458 331"/>
                <a:gd name="T79" fmla="*/ 458 h 170"/>
                <a:gd name="T80" fmla="+- 0 4513 4473"/>
                <a:gd name="T81" fmla="*/ T80 w 308"/>
                <a:gd name="T82" fmla="+- 0 457 331"/>
                <a:gd name="T83" fmla="*/ 457 h 170"/>
                <a:gd name="T84" fmla="+- 0 4515 4473"/>
                <a:gd name="T85" fmla="*/ T84 w 308"/>
                <a:gd name="T86" fmla="+- 0 456 331"/>
                <a:gd name="T87" fmla="*/ 456 h 170"/>
                <a:gd name="T88" fmla="+- 0 4517 4473"/>
                <a:gd name="T89" fmla="*/ T88 w 308"/>
                <a:gd name="T90" fmla="+- 0 454 331"/>
                <a:gd name="T91" fmla="*/ 454 h 170"/>
                <a:gd name="T92" fmla="+- 0 4737 4473"/>
                <a:gd name="T93" fmla="*/ T92 w 308"/>
                <a:gd name="T94" fmla="+- 0 454 331"/>
                <a:gd name="T95" fmla="*/ 454 h 170"/>
                <a:gd name="T96" fmla="+- 0 4746 4473"/>
                <a:gd name="T97" fmla="*/ T96 w 308"/>
                <a:gd name="T98" fmla="+- 0 442 331"/>
                <a:gd name="T99" fmla="*/ 442 h 170"/>
                <a:gd name="T100" fmla="+- 0 4760 4473"/>
                <a:gd name="T101" fmla="*/ T100 w 308"/>
                <a:gd name="T102" fmla="+- 0 442 331"/>
                <a:gd name="T103" fmla="*/ 442 h 170"/>
                <a:gd name="T104" fmla="+- 0 4761 4473"/>
                <a:gd name="T105" fmla="*/ T104 w 308"/>
                <a:gd name="T106" fmla="+- 0 442 331"/>
                <a:gd name="T107" fmla="*/ 442 h 170"/>
                <a:gd name="T108" fmla="+- 0 4770 4473"/>
                <a:gd name="T109" fmla="*/ T108 w 308"/>
                <a:gd name="T110" fmla="+- 0 436 331"/>
                <a:gd name="T111" fmla="*/ 436 h 170"/>
                <a:gd name="T112" fmla="+- 0 4777 4473"/>
                <a:gd name="T113" fmla="*/ T112 w 308"/>
                <a:gd name="T114" fmla="+- 0 425 331"/>
                <a:gd name="T115" fmla="*/ 425 h 170"/>
                <a:gd name="T116" fmla="+- 0 4780 4473"/>
                <a:gd name="T117" fmla="*/ T116 w 308"/>
                <a:gd name="T118" fmla="+- 0 412 331"/>
                <a:gd name="T119" fmla="*/ 412 h 170"/>
                <a:gd name="T120" fmla="+- 0 4780 4473"/>
                <a:gd name="T121" fmla="*/ T120 w 308"/>
                <a:gd name="T122" fmla="+- 0 398 331"/>
                <a:gd name="T123" fmla="*/ 398 h 170"/>
                <a:gd name="T124" fmla="+- 0 4779 4473"/>
                <a:gd name="T125" fmla="*/ T124 w 308"/>
                <a:gd name="T126" fmla="+- 0 397 331"/>
                <a:gd name="T127" fmla="*/ 397 h 170"/>
                <a:gd name="T128" fmla="+- 0 4509 4473"/>
                <a:gd name="T129" fmla="*/ T128 w 308"/>
                <a:gd name="T130" fmla="+- 0 397 331"/>
                <a:gd name="T131" fmla="*/ 397 h 170"/>
                <a:gd name="T132" fmla="+- 0 4502 4473"/>
                <a:gd name="T133" fmla="*/ T132 w 308"/>
                <a:gd name="T134" fmla="+- 0 391 331"/>
                <a:gd name="T135" fmla="*/ 391 h 170"/>
                <a:gd name="T136" fmla="+- 0 4494 4473"/>
                <a:gd name="T137" fmla="*/ T136 w 308"/>
                <a:gd name="T138" fmla="+- 0 389 331"/>
                <a:gd name="T139" fmla="*/ 389 h 170"/>
                <a:gd name="T140" fmla="+- 0 4760 4473"/>
                <a:gd name="T141" fmla="*/ T140 w 308"/>
                <a:gd name="T142" fmla="+- 0 442 331"/>
                <a:gd name="T143" fmla="*/ 442 h 170"/>
                <a:gd name="T144" fmla="+- 0 4746 4473"/>
                <a:gd name="T145" fmla="*/ T144 w 308"/>
                <a:gd name="T146" fmla="+- 0 442 331"/>
                <a:gd name="T147" fmla="*/ 442 h 170"/>
                <a:gd name="T148" fmla="+- 0 4748 4473"/>
                <a:gd name="T149" fmla="*/ T148 w 308"/>
                <a:gd name="T150" fmla="+- 0 443 331"/>
                <a:gd name="T151" fmla="*/ 443 h 170"/>
                <a:gd name="T152" fmla="+- 0 4750 4473"/>
                <a:gd name="T153" fmla="*/ T152 w 308"/>
                <a:gd name="T154" fmla="+- 0 444 331"/>
                <a:gd name="T155" fmla="*/ 444 h 170"/>
                <a:gd name="T156" fmla="+- 0 4751 4473"/>
                <a:gd name="T157" fmla="*/ T156 w 308"/>
                <a:gd name="T158" fmla="+- 0 444 331"/>
                <a:gd name="T159" fmla="*/ 444 h 170"/>
                <a:gd name="T160" fmla="+- 0 4760 4473"/>
                <a:gd name="T161" fmla="*/ T160 w 308"/>
                <a:gd name="T162" fmla="+- 0 442 331"/>
                <a:gd name="T163" fmla="*/ 442 h 170"/>
                <a:gd name="T164" fmla="+- 0 4626 4473"/>
                <a:gd name="T165" fmla="*/ T164 w 308"/>
                <a:gd name="T166" fmla="+- 0 331 331"/>
                <a:gd name="T167" fmla="*/ 331 h 170"/>
                <a:gd name="T168" fmla="+- 0 4586 4473"/>
                <a:gd name="T169" fmla="*/ T168 w 308"/>
                <a:gd name="T170" fmla="+- 0 338 331"/>
                <a:gd name="T171" fmla="*/ 338 h 170"/>
                <a:gd name="T172" fmla="+- 0 4552 4473"/>
                <a:gd name="T173" fmla="*/ T172 w 308"/>
                <a:gd name="T174" fmla="+- 0 352 331"/>
                <a:gd name="T175" fmla="*/ 352 h 170"/>
                <a:gd name="T176" fmla="+- 0 4525 4473"/>
                <a:gd name="T177" fmla="*/ T176 w 308"/>
                <a:gd name="T178" fmla="+- 0 372 331"/>
                <a:gd name="T179" fmla="*/ 372 h 170"/>
                <a:gd name="T180" fmla="+- 0 4509 4473"/>
                <a:gd name="T181" fmla="*/ T180 w 308"/>
                <a:gd name="T182" fmla="+- 0 397 331"/>
                <a:gd name="T183" fmla="*/ 397 h 170"/>
                <a:gd name="T184" fmla="+- 0 4779 4473"/>
                <a:gd name="T185" fmla="*/ T184 w 308"/>
                <a:gd name="T186" fmla="+- 0 397 331"/>
                <a:gd name="T187" fmla="*/ 397 h 170"/>
                <a:gd name="T188" fmla="+- 0 4776 4473"/>
                <a:gd name="T189" fmla="*/ T188 w 308"/>
                <a:gd name="T190" fmla="+- 0 386 331"/>
                <a:gd name="T191" fmla="*/ 386 h 170"/>
                <a:gd name="T192" fmla="+- 0 4770 4473"/>
                <a:gd name="T193" fmla="*/ T192 w 308"/>
                <a:gd name="T194" fmla="+- 0 379 331"/>
                <a:gd name="T195" fmla="*/ 379 h 170"/>
                <a:gd name="T196" fmla="+- 0 4744 4473"/>
                <a:gd name="T197" fmla="*/ T196 w 308"/>
                <a:gd name="T198" fmla="+- 0 379 331"/>
                <a:gd name="T199" fmla="*/ 379 h 170"/>
                <a:gd name="T200" fmla="+- 0 4724 4473"/>
                <a:gd name="T201" fmla="*/ T200 w 308"/>
                <a:gd name="T202" fmla="+- 0 359 331"/>
                <a:gd name="T203" fmla="*/ 359 h 170"/>
                <a:gd name="T204" fmla="+- 0 4697 4473"/>
                <a:gd name="T205" fmla="*/ T204 w 308"/>
                <a:gd name="T206" fmla="+- 0 343 331"/>
                <a:gd name="T207" fmla="*/ 343 h 170"/>
                <a:gd name="T208" fmla="+- 0 4664 4473"/>
                <a:gd name="T209" fmla="*/ T208 w 308"/>
                <a:gd name="T210" fmla="+- 0 333 331"/>
                <a:gd name="T211" fmla="*/ 333 h 170"/>
                <a:gd name="T212" fmla="+- 0 4626 4473"/>
                <a:gd name="T213" fmla="*/ T212 w 308"/>
                <a:gd name="T214" fmla="+- 0 331 331"/>
                <a:gd name="T215" fmla="*/ 331 h 170"/>
                <a:gd name="T216" fmla="+- 0 4754 4473"/>
                <a:gd name="T217" fmla="*/ T216 w 308"/>
                <a:gd name="T218" fmla="+- 0 373 331"/>
                <a:gd name="T219" fmla="*/ 373 h 170"/>
                <a:gd name="T220" fmla="+- 0 4748 4473"/>
                <a:gd name="T221" fmla="*/ T220 w 308"/>
                <a:gd name="T222" fmla="+- 0 375 331"/>
                <a:gd name="T223" fmla="*/ 375 h 170"/>
                <a:gd name="T224" fmla="+- 0 4744 4473"/>
                <a:gd name="T225" fmla="*/ T224 w 308"/>
                <a:gd name="T226" fmla="+- 0 379 331"/>
                <a:gd name="T227" fmla="*/ 379 h 170"/>
                <a:gd name="T228" fmla="+- 0 4770 4473"/>
                <a:gd name="T229" fmla="*/ T228 w 308"/>
                <a:gd name="T230" fmla="+- 0 379 331"/>
                <a:gd name="T231" fmla="*/ 379 h 170"/>
                <a:gd name="T232" fmla="+- 0 4769 4473"/>
                <a:gd name="T233" fmla="*/ T232 w 308"/>
                <a:gd name="T234" fmla="+- 0 378 331"/>
                <a:gd name="T235" fmla="*/ 378 h 170"/>
                <a:gd name="T236" fmla="+- 0 4759 4473"/>
                <a:gd name="T237" fmla="*/ T236 w 308"/>
                <a:gd name="T238" fmla="+- 0 374 331"/>
                <a:gd name="T239" fmla="*/ 374 h 170"/>
                <a:gd name="T240" fmla="+- 0 4754 4473"/>
                <a:gd name="T241" fmla="*/ T240 w 308"/>
                <a:gd name="T242" fmla="+- 0 373 331"/>
                <a:gd name="T243" fmla="*/ 373 h 17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Lst>
              <a:rect l="0" t="0" r="r" b="b"/>
              <a:pathLst>
                <a:path w="308" h="170">
                  <a:moveTo>
                    <a:pt x="264" y="123"/>
                  </a:moveTo>
                  <a:lnTo>
                    <a:pt x="44" y="123"/>
                  </a:lnTo>
                  <a:lnTo>
                    <a:pt x="63" y="143"/>
                  </a:lnTo>
                  <a:lnTo>
                    <a:pt x="90" y="159"/>
                  </a:lnTo>
                  <a:lnTo>
                    <a:pt x="123" y="168"/>
                  </a:lnTo>
                  <a:lnTo>
                    <a:pt x="160" y="170"/>
                  </a:lnTo>
                  <a:lnTo>
                    <a:pt x="198" y="164"/>
                  </a:lnTo>
                  <a:lnTo>
                    <a:pt x="230" y="152"/>
                  </a:lnTo>
                  <a:lnTo>
                    <a:pt x="256" y="134"/>
                  </a:lnTo>
                  <a:lnTo>
                    <a:pt x="264" y="123"/>
                  </a:lnTo>
                  <a:close/>
                  <a:moveTo>
                    <a:pt x="21" y="58"/>
                  </a:moveTo>
                  <a:lnTo>
                    <a:pt x="14" y="61"/>
                  </a:lnTo>
                  <a:lnTo>
                    <a:pt x="5" y="67"/>
                  </a:lnTo>
                  <a:lnTo>
                    <a:pt x="1" y="77"/>
                  </a:lnTo>
                  <a:lnTo>
                    <a:pt x="0" y="89"/>
                  </a:lnTo>
                  <a:lnTo>
                    <a:pt x="3" y="103"/>
                  </a:lnTo>
                  <a:lnTo>
                    <a:pt x="9" y="115"/>
                  </a:lnTo>
                  <a:lnTo>
                    <a:pt x="18" y="123"/>
                  </a:lnTo>
                  <a:lnTo>
                    <a:pt x="28" y="128"/>
                  </a:lnTo>
                  <a:lnTo>
                    <a:pt x="38" y="127"/>
                  </a:lnTo>
                  <a:lnTo>
                    <a:pt x="40" y="126"/>
                  </a:lnTo>
                  <a:lnTo>
                    <a:pt x="42" y="125"/>
                  </a:lnTo>
                  <a:lnTo>
                    <a:pt x="44" y="123"/>
                  </a:lnTo>
                  <a:lnTo>
                    <a:pt x="264" y="123"/>
                  </a:lnTo>
                  <a:lnTo>
                    <a:pt x="273" y="111"/>
                  </a:lnTo>
                  <a:lnTo>
                    <a:pt x="287" y="111"/>
                  </a:lnTo>
                  <a:lnTo>
                    <a:pt x="288" y="111"/>
                  </a:lnTo>
                  <a:lnTo>
                    <a:pt x="297" y="105"/>
                  </a:lnTo>
                  <a:lnTo>
                    <a:pt x="304" y="94"/>
                  </a:lnTo>
                  <a:lnTo>
                    <a:pt x="307" y="81"/>
                  </a:lnTo>
                  <a:lnTo>
                    <a:pt x="307" y="67"/>
                  </a:lnTo>
                  <a:lnTo>
                    <a:pt x="306" y="66"/>
                  </a:lnTo>
                  <a:lnTo>
                    <a:pt x="36" y="66"/>
                  </a:lnTo>
                  <a:lnTo>
                    <a:pt x="29" y="60"/>
                  </a:lnTo>
                  <a:lnTo>
                    <a:pt x="21" y="58"/>
                  </a:lnTo>
                  <a:close/>
                  <a:moveTo>
                    <a:pt x="287" y="111"/>
                  </a:moveTo>
                  <a:lnTo>
                    <a:pt x="273" y="111"/>
                  </a:lnTo>
                  <a:lnTo>
                    <a:pt x="275" y="112"/>
                  </a:lnTo>
                  <a:lnTo>
                    <a:pt x="277" y="113"/>
                  </a:lnTo>
                  <a:lnTo>
                    <a:pt x="278" y="113"/>
                  </a:lnTo>
                  <a:lnTo>
                    <a:pt x="287" y="111"/>
                  </a:lnTo>
                  <a:close/>
                  <a:moveTo>
                    <a:pt x="153" y="0"/>
                  </a:moveTo>
                  <a:lnTo>
                    <a:pt x="113" y="7"/>
                  </a:lnTo>
                  <a:lnTo>
                    <a:pt x="79" y="21"/>
                  </a:lnTo>
                  <a:lnTo>
                    <a:pt x="52" y="41"/>
                  </a:lnTo>
                  <a:lnTo>
                    <a:pt x="36" y="66"/>
                  </a:lnTo>
                  <a:lnTo>
                    <a:pt x="306" y="66"/>
                  </a:lnTo>
                  <a:lnTo>
                    <a:pt x="303" y="55"/>
                  </a:lnTo>
                  <a:lnTo>
                    <a:pt x="297" y="48"/>
                  </a:lnTo>
                  <a:lnTo>
                    <a:pt x="271" y="48"/>
                  </a:lnTo>
                  <a:lnTo>
                    <a:pt x="251" y="28"/>
                  </a:lnTo>
                  <a:lnTo>
                    <a:pt x="224" y="12"/>
                  </a:lnTo>
                  <a:lnTo>
                    <a:pt x="191" y="2"/>
                  </a:lnTo>
                  <a:lnTo>
                    <a:pt x="153" y="0"/>
                  </a:lnTo>
                  <a:close/>
                  <a:moveTo>
                    <a:pt x="281" y="42"/>
                  </a:moveTo>
                  <a:lnTo>
                    <a:pt x="275" y="44"/>
                  </a:lnTo>
                  <a:lnTo>
                    <a:pt x="271" y="48"/>
                  </a:lnTo>
                  <a:lnTo>
                    <a:pt x="297" y="48"/>
                  </a:lnTo>
                  <a:lnTo>
                    <a:pt x="296" y="47"/>
                  </a:lnTo>
                  <a:lnTo>
                    <a:pt x="286" y="43"/>
                  </a:lnTo>
                  <a:lnTo>
                    <a:pt x="281" y="42"/>
                  </a:lnTo>
                  <a:close/>
                </a:path>
              </a:pathLst>
            </a:custGeom>
            <a:solidFill>
              <a:srgbClr val="EABA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54" name="Freeform 20"/>
            <p:cNvSpPr>
              <a:spLocks/>
            </p:cNvSpPr>
            <p:nvPr/>
          </p:nvSpPr>
          <p:spPr bwMode="auto">
            <a:xfrm>
              <a:off x="4497" y="339"/>
              <a:ext cx="110" cy="74"/>
            </a:xfrm>
            <a:custGeom>
              <a:avLst/>
              <a:gdLst>
                <a:gd name="T0" fmla="+- 0 4607 4498"/>
                <a:gd name="T1" fmla="*/ T0 w 110"/>
                <a:gd name="T2" fmla="+- 0 340 340"/>
                <a:gd name="T3" fmla="*/ 340 h 74"/>
                <a:gd name="T4" fmla="+- 0 4504 4498"/>
                <a:gd name="T5" fmla="*/ T4 w 110"/>
                <a:gd name="T6" fmla="+- 0 340 340"/>
                <a:gd name="T7" fmla="*/ 340 h 74"/>
                <a:gd name="T8" fmla="+- 0 4499 4498"/>
                <a:gd name="T9" fmla="*/ T8 w 110"/>
                <a:gd name="T10" fmla="+- 0 356 340"/>
                <a:gd name="T11" fmla="*/ 356 h 74"/>
                <a:gd name="T12" fmla="+- 0 4498 4498"/>
                <a:gd name="T13" fmla="*/ T12 w 110"/>
                <a:gd name="T14" fmla="+- 0 374 340"/>
                <a:gd name="T15" fmla="*/ 374 h 74"/>
                <a:gd name="T16" fmla="+- 0 4500 4498"/>
                <a:gd name="T17" fmla="*/ T16 w 110"/>
                <a:gd name="T18" fmla="+- 0 393 340"/>
                <a:gd name="T19" fmla="*/ 393 h 74"/>
                <a:gd name="T20" fmla="+- 0 4506 4498"/>
                <a:gd name="T21" fmla="*/ T20 w 110"/>
                <a:gd name="T22" fmla="+- 0 413 340"/>
                <a:gd name="T23" fmla="*/ 413 h 74"/>
                <a:gd name="T24" fmla="+- 0 4521 4498"/>
                <a:gd name="T25" fmla="*/ T24 w 110"/>
                <a:gd name="T26" fmla="+- 0 378 340"/>
                <a:gd name="T27" fmla="*/ 378 h 74"/>
                <a:gd name="T28" fmla="+- 0 4537 4498"/>
                <a:gd name="T29" fmla="*/ T28 w 110"/>
                <a:gd name="T30" fmla="+- 0 359 340"/>
                <a:gd name="T31" fmla="*/ 359 h 74"/>
                <a:gd name="T32" fmla="+- 0 4563 4498"/>
                <a:gd name="T33" fmla="*/ T32 w 110"/>
                <a:gd name="T34" fmla="+- 0 348 340"/>
                <a:gd name="T35" fmla="*/ 348 h 74"/>
                <a:gd name="T36" fmla="+- 0 4607 4498"/>
                <a:gd name="T37" fmla="*/ T36 w 110"/>
                <a:gd name="T38" fmla="+- 0 340 340"/>
                <a:gd name="T39" fmla="*/ 340 h 7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10" h="74">
                  <a:moveTo>
                    <a:pt x="109" y="0"/>
                  </a:moveTo>
                  <a:lnTo>
                    <a:pt x="6" y="0"/>
                  </a:lnTo>
                  <a:lnTo>
                    <a:pt x="1" y="16"/>
                  </a:lnTo>
                  <a:lnTo>
                    <a:pt x="0" y="34"/>
                  </a:lnTo>
                  <a:lnTo>
                    <a:pt x="2" y="53"/>
                  </a:lnTo>
                  <a:lnTo>
                    <a:pt x="8" y="73"/>
                  </a:lnTo>
                  <a:lnTo>
                    <a:pt x="23" y="38"/>
                  </a:lnTo>
                  <a:lnTo>
                    <a:pt x="39" y="19"/>
                  </a:lnTo>
                  <a:lnTo>
                    <a:pt x="65" y="8"/>
                  </a:lnTo>
                  <a:lnTo>
                    <a:pt x="109" y="0"/>
                  </a:lnTo>
                  <a:close/>
                </a:path>
              </a:pathLst>
            </a:custGeom>
            <a:solidFill>
              <a:srgbClr val="351F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58" name="Freeform 19"/>
            <p:cNvSpPr>
              <a:spLocks/>
            </p:cNvSpPr>
            <p:nvPr/>
          </p:nvSpPr>
          <p:spPr bwMode="auto">
            <a:xfrm>
              <a:off x="4654" y="339"/>
              <a:ext cx="106" cy="77"/>
            </a:xfrm>
            <a:custGeom>
              <a:avLst/>
              <a:gdLst>
                <a:gd name="T0" fmla="+- 0 4748 4655"/>
                <a:gd name="T1" fmla="*/ T0 w 106"/>
                <a:gd name="T2" fmla="+- 0 340 340"/>
                <a:gd name="T3" fmla="*/ 340 h 77"/>
                <a:gd name="T4" fmla="+- 0 4655 4655"/>
                <a:gd name="T5" fmla="*/ T4 w 106"/>
                <a:gd name="T6" fmla="+- 0 340 340"/>
                <a:gd name="T7" fmla="*/ 340 h 77"/>
                <a:gd name="T8" fmla="+- 0 4698 4655"/>
                <a:gd name="T9" fmla="*/ T8 w 106"/>
                <a:gd name="T10" fmla="+- 0 357 340"/>
                <a:gd name="T11" fmla="*/ 357 h 77"/>
                <a:gd name="T12" fmla="+- 0 4730 4655"/>
                <a:gd name="T13" fmla="*/ T12 w 106"/>
                <a:gd name="T14" fmla="+- 0 383 340"/>
                <a:gd name="T15" fmla="*/ 383 h 77"/>
                <a:gd name="T16" fmla="+- 0 4751 4655"/>
                <a:gd name="T17" fmla="*/ T16 w 106"/>
                <a:gd name="T18" fmla="+- 0 406 340"/>
                <a:gd name="T19" fmla="*/ 406 h 77"/>
                <a:gd name="T20" fmla="+- 0 4758 4655"/>
                <a:gd name="T21" fmla="*/ T20 w 106"/>
                <a:gd name="T22" fmla="+- 0 416 340"/>
                <a:gd name="T23" fmla="*/ 416 h 77"/>
                <a:gd name="T24" fmla="+- 0 4761 4655"/>
                <a:gd name="T25" fmla="*/ T24 w 106"/>
                <a:gd name="T26" fmla="+- 0 395 340"/>
                <a:gd name="T27" fmla="*/ 395 h 77"/>
                <a:gd name="T28" fmla="+- 0 4761 4655"/>
                <a:gd name="T29" fmla="*/ T28 w 106"/>
                <a:gd name="T30" fmla="+- 0 380 340"/>
                <a:gd name="T31" fmla="*/ 380 h 77"/>
                <a:gd name="T32" fmla="+- 0 4757 4655"/>
                <a:gd name="T33" fmla="*/ T32 w 106"/>
                <a:gd name="T34" fmla="+- 0 364 340"/>
                <a:gd name="T35" fmla="*/ 364 h 77"/>
                <a:gd name="T36" fmla="+- 0 4748 4655"/>
                <a:gd name="T37" fmla="*/ T36 w 106"/>
                <a:gd name="T38" fmla="+- 0 340 340"/>
                <a:gd name="T39" fmla="*/ 340 h 7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06" h="77">
                  <a:moveTo>
                    <a:pt x="93" y="0"/>
                  </a:moveTo>
                  <a:lnTo>
                    <a:pt x="0" y="0"/>
                  </a:lnTo>
                  <a:lnTo>
                    <a:pt x="43" y="17"/>
                  </a:lnTo>
                  <a:lnTo>
                    <a:pt x="75" y="43"/>
                  </a:lnTo>
                  <a:lnTo>
                    <a:pt x="96" y="66"/>
                  </a:lnTo>
                  <a:lnTo>
                    <a:pt x="103" y="76"/>
                  </a:lnTo>
                  <a:lnTo>
                    <a:pt x="106" y="55"/>
                  </a:lnTo>
                  <a:lnTo>
                    <a:pt x="106" y="40"/>
                  </a:lnTo>
                  <a:lnTo>
                    <a:pt x="102" y="24"/>
                  </a:lnTo>
                  <a:lnTo>
                    <a:pt x="93" y="0"/>
                  </a:lnTo>
                  <a:close/>
                </a:path>
              </a:pathLst>
            </a:custGeom>
            <a:solidFill>
              <a:srgbClr val="351F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60" name="Line 18"/>
            <p:cNvSpPr>
              <a:spLocks noChangeShapeType="1"/>
            </p:cNvSpPr>
            <p:nvPr/>
          </p:nvSpPr>
          <p:spPr bwMode="auto">
            <a:xfrm>
              <a:off x="4461" y="332"/>
              <a:ext cx="335" cy="0"/>
            </a:xfrm>
            <a:prstGeom prst="line">
              <a:avLst/>
            </a:prstGeom>
            <a:noFill/>
            <a:ln w="13703">
              <a:solidFill>
                <a:srgbClr val="351F1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sv-SE"/>
            </a:p>
          </p:txBody>
        </p:sp>
        <p:sp>
          <p:nvSpPr>
            <p:cNvPr id="3163" name="Rectangle 17"/>
            <p:cNvSpPr>
              <a:spLocks noChangeArrowheads="1"/>
            </p:cNvSpPr>
            <p:nvPr/>
          </p:nvSpPr>
          <p:spPr bwMode="auto">
            <a:xfrm>
              <a:off x="4537" y="229"/>
              <a:ext cx="173" cy="95"/>
            </a:xfrm>
            <a:prstGeom prst="rect">
              <a:avLst/>
            </a:prstGeom>
            <a:solidFill>
              <a:srgbClr val="351F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66" name="Rectangle 16"/>
            <p:cNvSpPr>
              <a:spLocks noChangeArrowheads="1"/>
            </p:cNvSpPr>
            <p:nvPr/>
          </p:nvSpPr>
          <p:spPr bwMode="auto">
            <a:xfrm>
              <a:off x="4537" y="294"/>
              <a:ext cx="173" cy="27"/>
            </a:xfrm>
            <a:prstGeom prst="rect">
              <a:avLst/>
            </a:prstGeom>
            <a:solidFill>
              <a:srgbClr val="665E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67" name="AutoShape 15"/>
            <p:cNvSpPr>
              <a:spLocks/>
            </p:cNvSpPr>
            <p:nvPr/>
          </p:nvSpPr>
          <p:spPr bwMode="auto">
            <a:xfrm>
              <a:off x="4893" y="508"/>
              <a:ext cx="304" cy="204"/>
            </a:xfrm>
            <a:custGeom>
              <a:avLst/>
              <a:gdLst>
                <a:gd name="T0" fmla="+- 0 5025 4894"/>
                <a:gd name="T1" fmla="*/ T0 w 304"/>
                <a:gd name="T2" fmla="+- 0 509 509"/>
                <a:gd name="T3" fmla="*/ 509 h 204"/>
                <a:gd name="T4" fmla="+- 0 5021 4894"/>
                <a:gd name="T5" fmla="*/ T4 w 304"/>
                <a:gd name="T6" fmla="+- 0 513 509"/>
                <a:gd name="T7" fmla="*/ 513 h 204"/>
                <a:gd name="T8" fmla="+- 0 5004 4894"/>
                <a:gd name="T9" fmla="*/ T8 w 304"/>
                <a:gd name="T10" fmla="+- 0 515 509"/>
                <a:gd name="T11" fmla="*/ 515 h 204"/>
                <a:gd name="T12" fmla="+- 0 4987 4894"/>
                <a:gd name="T13" fmla="*/ T12 w 304"/>
                <a:gd name="T14" fmla="+- 0 516 509"/>
                <a:gd name="T15" fmla="*/ 516 h 204"/>
                <a:gd name="T16" fmla="+- 0 4985 4894"/>
                <a:gd name="T17" fmla="*/ T16 w 304"/>
                <a:gd name="T18" fmla="+- 0 518 509"/>
                <a:gd name="T19" fmla="*/ 518 h 204"/>
                <a:gd name="T20" fmla="+- 0 4925 4894"/>
                <a:gd name="T21" fmla="*/ T20 w 304"/>
                <a:gd name="T22" fmla="+- 0 642 509"/>
                <a:gd name="T23" fmla="*/ 642 h 204"/>
                <a:gd name="T24" fmla="+- 0 4894 4894"/>
                <a:gd name="T25" fmla="*/ T24 w 304"/>
                <a:gd name="T26" fmla="+- 0 706 509"/>
                <a:gd name="T27" fmla="*/ 706 h 204"/>
                <a:gd name="T28" fmla="+- 0 4904 4894"/>
                <a:gd name="T29" fmla="*/ T28 w 304"/>
                <a:gd name="T30" fmla="+- 0 712 509"/>
                <a:gd name="T31" fmla="*/ 712 h 204"/>
                <a:gd name="T32" fmla="+- 0 5011 4894"/>
                <a:gd name="T33" fmla="*/ T32 w 304"/>
                <a:gd name="T34" fmla="+- 0 564 509"/>
                <a:gd name="T35" fmla="*/ 564 h 204"/>
                <a:gd name="T36" fmla="+- 0 5092 4894"/>
                <a:gd name="T37" fmla="*/ T36 w 304"/>
                <a:gd name="T38" fmla="+- 0 555 509"/>
                <a:gd name="T39" fmla="*/ 555 h 204"/>
                <a:gd name="T40" fmla="+- 0 5141 4894"/>
                <a:gd name="T41" fmla="*/ T40 w 304"/>
                <a:gd name="T42" fmla="+- 0 555 509"/>
                <a:gd name="T43" fmla="*/ 555 h 204"/>
                <a:gd name="T44" fmla="+- 0 5125 4894"/>
                <a:gd name="T45" fmla="*/ T44 w 304"/>
                <a:gd name="T46" fmla="+- 0 511 509"/>
                <a:gd name="T47" fmla="*/ 511 h 204"/>
                <a:gd name="T48" fmla="+- 0 5025 4894"/>
                <a:gd name="T49" fmla="*/ T48 w 304"/>
                <a:gd name="T50" fmla="+- 0 509 509"/>
                <a:gd name="T51" fmla="*/ 509 h 204"/>
                <a:gd name="T52" fmla="+- 0 5141 4894"/>
                <a:gd name="T53" fmla="*/ T52 w 304"/>
                <a:gd name="T54" fmla="+- 0 555 509"/>
                <a:gd name="T55" fmla="*/ 555 h 204"/>
                <a:gd name="T56" fmla="+- 0 5092 4894"/>
                <a:gd name="T57" fmla="*/ T56 w 304"/>
                <a:gd name="T58" fmla="+- 0 555 509"/>
                <a:gd name="T59" fmla="*/ 555 h 204"/>
                <a:gd name="T60" fmla="+- 0 5149 4894"/>
                <a:gd name="T61" fmla="*/ T60 w 304"/>
                <a:gd name="T62" fmla="+- 0 644 509"/>
                <a:gd name="T63" fmla="*/ 644 h 204"/>
                <a:gd name="T64" fmla="+- 0 5182 4894"/>
                <a:gd name="T65" fmla="*/ T64 w 304"/>
                <a:gd name="T66" fmla="+- 0 704 509"/>
                <a:gd name="T67" fmla="*/ 704 h 204"/>
                <a:gd name="T68" fmla="+- 0 5187 4894"/>
                <a:gd name="T69" fmla="*/ T68 w 304"/>
                <a:gd name="T70" fmla="+- 0 711 509"/>
                <a:gd name="T71" fmla="*/ 711 h 204"/>
                <a:gd name="T72" fmla="+- 0 5197 4894"/>
                <a:gd name="T73" fmla="*/ T72 w 304"/>
                <a:gd name="T74" fmla="+- 0 705 509"/>
                <a:gd name="T75" fmla="*/ 705 h 204"/>
                <a:gd name="T76" fmla="+- 0 5195 4894"/>
                <a:gd name="T77" fmla="*/ T76 w 304"/>
                <a:gd name="T78" fmla="+- 0 697 509"/>
                <a:gd name="T79" fmla="*/ 697 h 204"/>
                <a:gd name="T80" fmla="+- 0 5141 4894"/>
                <a:gd name="T81" fmla="*/ T80 w 304"/>
                <a:gd name="T82" fmla="+- 0 555 509"/>
                <a:gd name="T83" fmla="*/ 555 h 20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304" h="204">
                  <a:moveTo>
                    <a:pt x="131" y="0"/>
                  </a:moveTo>
                  <a:lnTo>
                    <a:pt x="127" y="4"/>
                  </a:lnTo>
                  <a:lnTo>
                    <a:pt x="110" y="6"/>
                  </a:lnTo>
                  <a:lnTo>
                    <a:pt x="93" y="7"/>
                  </a:lnTo>
                  <a:lnTo>
                    <a:pt x="91" y="9"/>
                  </a:lnTo>
                  <a:lnTo>
                    <a:pt x="31" y="133"/>
                  </a:lnTo>
                  <a:lnTo>
                    <a:pt x="0" y="197"/>
                  </a:lnTo>
                  <a:lnTo>
                    <a:pt x="10" y="203"/>
                  </a:lnTo>
                  <a:lnTo>
                    <a:pt x="117" y="55"/>
                  </a:lnTo>
                  <a:lnTo>
                    <a:pt x="198" y="46"/>
                  </a:lnTo>
                  <a:lnTo>
                    <a:pt x="247" y="46"/>
                  </a:lnTo>
                  <a:lnTo>
                    <a:pt x="231" y="2"/>
                  </a:lnTo>
                  <a:lnTo>
                    <a:pt x="131" y="0"/>
                  </a:lnTo>
                  <a:close/>
                  <a:moveTo>
                    <a:pt x="247" y="46"/>
                  </a:moveTo>
                  <a:lnTo>
                    <a:pt x="198" y="46"/>
                  </a:lnTo>
                  <a:lnTo>
                    <a:pt x="255" y="135"/>
                  </a:lnTo>
                  <a:lnTo>
                    <a:pt x="288" y="195"/>
                  </a:lnTo>
                  <a:lnTo>
                    <a:pt x="293" y="202"/>
                  </a:lnTo>
                  <a:lnTo>
                    <a:pt x="303" y="196"/>
                  </a:lnTo>
                  <a:lnTo>
                    <a:pt x="301" y="188"/>
                  </a:lnTo>
                  <a:lnTo>
                    <a:pt x="247" y="46"/>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72" name="AutoShape 14"/>
            <p:cNvSpPr>
              <a:spLocks/>
            </p:cNvSpPr>
            <p:nvPr/>
          </p:nvSpPr>
          <p:spPr bwMode="auto">
            <a:xfrm>
              <a:off x="4895" y="349"/>
              <a:ext cx="308" cy="170"/>
            </a:xfrm>
            <a:custGeom>
              <a:avLst/>
              <a:gdLst>
                <a:gd name="T0" fmla="+- 0 5159 4895"/>
                <a:gd name="T1" fmla="*/ T0 w 308"/>
                <a:gd name="T2" fmla="+- 0 472 349"/>
                <a:gd name="T3" fmla="*/ 472 h 170"/>
                <a:gd name="T4" fmla="+- 0 4939 4895"/>
                <a:gd name="T5" fmla="*/ T4 w 308"/>
                <a:gd name="T6" fmla="+- 0 472 349"/>
                <a:gd name="T7" fmla="*/ 472 h 170"/>
                <a:gd name="T8" fmla="+- 0 4959 4895"/>
                <a:gd name="T9" fmla="*/ T8 w 308"/>
                <a:gd name="T10" fmla="+- 0 492 349"/>
                <a:gd name="T11" fmla="*/ 492 h 170"/>
                <a:gd name="T12" fmla="+- 0 4986 4895"/>
                <a:gd name="T13" fmla="*/ T12 w 308"/>
                <a:gd name="T14" fmla="+- 0 508 349"/>
                <a:gd name="T15" fmla="*/ 508 h 170"/>
                <a:gd name="T16" fmla="+- 0 5019 4895"/>
                <a:gd name="T17" fmla="*/ T16 w 308"/>
                <a:gd name="T18" fmla="+- 0 517 349"/>
                <a:gd name="T19" fmla="*/ 517 h 170"/>
                <a:gd name="T20" fmla="+- 0 5056 4895"/>
                <a:gd name="T21" fmla="*/ T20 w 308"/>
                <a:gd name="T22" fmla="+- 0 519 349"/>
                <a:gd name="T23" fmla="*/ 519 h 170"/>
                <a:gd name="T24" fmla="+- 0 5093 4895"/>
                <a:gd name="T25" fmla="*/ T24 w 308"/>
                <a:gd name="T26" fmla="+- 0 513 349"/>
                <a:gd name="T27" fmla="*/ 513 h 170"/>
                <a:gd name="T28" fmla="+- 0 5126 4895"/>
                <a:gd name="T29" fmla="*/ T28 w 308"/>
                <a:gd name="T30" fmla="+- 0 501 349"/>
                <a:gd name="T31" fmla="*/ 501 h 170"/>
                <a:gd name="T32" fmla="+- 0 5151 4895"/>
                <a:gd name="T33" fmla="*/ T32 w 308"/>
                <a:gd name="T34" fmla="+- 0 483 349"/>
                <a:gd name="T35" fmla="*/ 483 h 170"/>
                <a:gd name="T36" fmla="+- 0 5159 4895"/>
                <a:gd name="T37" fmla="*/ T36 w 308"/>
                <a:gd name="T38" fmla="+- 0 472 349"/>
                <a:gd name="T39" fmla="*/ 472 h 170"/>
                <a:gd name="T40" fmla="+- 0 4916 4895"/>
                <a:gd name="T41" fmla="*/ T40 w 308"/>
                <a:gd name="T42" fmla="+- 0 407 349"/>
                <a:gd name="T43" fmla="*/ 407 h 170"/>
                <a:gd name="T44" fmla="+- 0 4909 4895"/>
                <a:gd name="T45" fmla="*/ T44 w 308"/>
                <a:gd name="T46" fmla="+- 0 410 349"/>
                <a:gd name="T47" fmla="*/ 410 h 170"/>
                <a:gd name="T48" fmla="+- 0 4901 4895"/>
                <a:gd name="T49" fmla="*/ T48 w 308"/>
                <a:gd name="T50" fmla="+- 0 416 349"/>
                <a:gd name="T51" fmla="*/ 416 h 170"/>
                <a:gd name="T52" fmla="+- 0 4896 4895"/>
                <a:gd name="T53" fmla="*/ T52 w 308"/>
                <a:gd name="T54" fmla="+- 0 426 349"/>
                <a:gd name="T55" fmla="*/ 426 h 170"/>
                <a:gd name="T56" fmla="+- 0 4895 4895"/>
                <a:gd name="T57" fmla="*/ T56 w 308"/>
                <a:gd name="T58" fmla="+- 0 438 349"/>
                <a:gd name="T59" fmla="*/ 438 h 170"/>
                <a:gd name="T60" fmla="+- 0 4898 4895"/>
                <a:gd name="T61" fmla="*/ T60 w 308"/>
                <a:gd name="T62" fmla="+- 0 452 349"/>
                <a:gd name="T63" fmla="*/ 452 h 170"/>
                <a:gd name="T64" fmla="+- 0 4905 4895"/>
                <a:gd name="T65" fmla="*/ T64 w 308"/>
                <a:gd name="T66" fmla="+- 0 464 349"/>
                <a:gd name="T67" fmla="*/ 464 h 170"/>
                <a:gd name="T68" fmla="+- 0 4914 4895"/>
                <a:gd name="T69" fmla="*/ T68 w 308"/>
                <a:gd name="T70" fmla="+- 0 472 349"/>
                <a:gd name="T71" fmla="*/ 472 h 170"/>
                <a:gd name="T72" fmla="+- 0 4924 4895"/>
                <a:gd name="T73" fmla="*/ T72 w 308"/>
                <a:gd name="T74" fmla="+- 0 477 349"/>
                <a:gd name="T75" fmla="*/ 477 h 170"/>
                <a:gd name="T76" fmla="+- 0 4934 4895"/>
                <a:gd name="T77" fmla="*/ T76 w 308"/>
                <a:gd name="T78" fmla="+- 0 476 349"/>
                <a:gd name="T79" fmla="*/ 476 h 170"/>
                <a:gd name="T80" fmla="+- 0 4936 4895"/>
                <a:gd name="T81" fmla="*/ T80 w 308"/>
                <a:gd name="T82" fmla="+- 0 475 349"/>
                <a:gd name="T83" fmla="*/ 475 h 170"/>
                <a:gd name="T84" fmla="+- 0 4937 4895"/>
                <a:gd name="T85" fmla="*/ T84 w 308"/>
                <a:gd name="T86" fmla="+- 0 474 349"/>
                <a:gd name="T87" fmla="*/ 474 h 170"/>
                <a:gd name="T88" fmla="+- 0 4939 4895"/>
                <a:gd name="T89" fmla="*/ T88 w 308"/>
                <a:gd name="T90" fmla="+- 0 472 349"/>
                <a:gd name="T91" fmla="*/ 472 h 170"/>
                <a:gd name="T92" fmla="+- 0 5159 4895"/>
                <a:gd name="T93" fmla="*/ T92 w 308"/>
                <a:gd name="T94" fmla="+- 0 472 349"/>
                <a:gd name="T95" fmla="*/ 472 h 170"/>
                <a:gd name="T96" fmla="+- 0 5169 4895"/>
                <a:gd name="T97" fmla="*/ T96 w 308"/>
                <a:gd name="T98" fmla="+- 0 460 349"/>
                <a:gd name="T99" fmla="*/ 460 h 170"/>
                <a:gd name="T100" fmla="+- 0 5183 4895"/>
                <a:gd name="T101" fmla="*/ T100 w 308"/>
                <a:gd name="T102" fmla="+- 0 460 349"/>
                <a:gd name="T103" fmla="*/ 460 h 170"/>
                <a:gd name="T104" fmla="+- 0 5184 4895"/>
                <a:gd name="T105" fmla="*/ T104 w 308"/>
                <a:gd name="T106" fmla="+- 0 460 349"/>
                <a:gd name="T107" fmla="*/ 460 h 170"/>
                <a:gd name="T108" fmla="+- 0 5193 4895"/>
                <a:gd name="T109" fmla="*/ T108 w 308"/>
                <a:gd name="T110" fmla="+- 0 454 349"/>
                <a:gd name="T111" fmla="*/ 454 h 170"/>
                <a:gd name="T112" fmla="+- 0 5199 4895"/>
                <a:gd name="T113" fmla="*/ T112 w 308"/>
                <a:gd name="T114" fmla="+- 0 443 349"/>
                <a:gd name="T115" fmla="*/ 443 h 170"/>
                <a:gd name="T116" fmla="+- 0 5203 4895"/>
                <a:gd name="T117" fmla="*/ T116 w 308"/>
                <a:gd name="T118" fmla="+- 0 430 349"/>
                <a:gd name="T119" fmla="*/ 430 h 170"/>
                <a:gd name="T120" fmla="+- 0 5202 4895"/>
                <a:gd name="T121" fmla="*/ T120 w 308"/>
                <a:gd name="T122" fmla="+- 0 416 349"/>
                <a:gd name="T123" fmla="*/ 416 h 170"/>
                <a:gd name="T124" fmla="+- 0 5202 4895"/>
                <a:gd name="T125" fmla="*/ T124 w 308"/>
                <a:gd name="T126" fmla="+- 0 415 349"/>
                <a:gd name="T127" fmla="*/ 415 h 170"/>
                <a:gd name="T128" fmla="+- 0 4932 4895"/>
                <a:gd name="T129" fmla="*/ T128 w 308"/>
                <a:gd name="T130" fmla="+- 0 415 349"/>
                <a:gd name="T131" fmla="*/ 415 h 170"/>
                <a:gd name="T132" fmla="+- 0 4925 4895"/>
                <a:gd name="T133" fmla="*/ T132 w 308"/>
                <a:gd name="T134" fmla="+- 0 409 349"/>
                <a:gd name="T135" fmla="*/ 409 h 170"/>
                <a:gd name="T136" fmla="+- 0 4916 4895"/>
                <a:gd name="T137" fmla="*/ T136 w 308"/>
                <a:gd name="T138" fmla="+- 0 407 349"/>
                <a:gd name="T139" fmla="*/ 407 h 170"/>
                <a:gd name="T140" fmla="+- 0 5183 4895"/>
                <a:gd name="T141" fmla="*/ T140 w 308"/>
                <a:gd name="T142" fmla="+- 0 460 349"/>
                <a:gd name="T143" fmla="*/ 460 h 170"/>
                <a:gd name="T144" fmla="+- 0 5169 4895"/>
                <a:gd name="T145" fmla="*/ T144 w 308"/>
                <a:gd name="T146" fmla="+- 0 460 349"/>
                <a:gd name="T147" fmla="*/ 460 h 170"/>
                <a:gd name="T148" fmla="+- 0 5170 4895"/>
                <a:gd name="T149" fmla="*/ T148 w 308"/>
                <a:gd name="T150" fmla="+- 0 461 349"/>
                <a:gd name="T151" fmla="*/ 461 h 170"/>
                <a:gd name="T152" fmla="+- 0 5172 4895"/>
                <a:gd name="T153" fmla="*/ T152 w 308"/>
                <a:gd name="T154" fmla="+- 0 462 349"/>
                <a:gd name="T155" fmla="*/ 462 h 170"/>
                <a:gd name="T156" fmla="+- 0 5174 4895"/>
                <a:gd name="T157" fmla="*/ T156 w 308"/>
                <a:gd name="T158" fmla="+- 0 462 349"/>
                <a:gd name="T159" fmla="*/ 462 h 170"/>
                <a:gd name="T160" fmla="+- 0 5183 4895"/>
                <a:gd name="T161" fmla="*/ T160 w 308"/>
                <a:gd name="T162" fmla="+- 0 460 349"/>
                <a:gd name="T163" fmla="*/ 460 h 170"/>
                <a:gd name="T164" fmla="+- 0 5048 4895"/>
                <a:gd name="T165" fmla="*/ T164 w 308"/>
                <a:gd name="T166" fmla="+- 0 349 349"/>
                <a:gd name="T167" fmla="*/ 349 h 170"/>
                <a:gd name="T168" fmla="+- 0 5008 4895"/>
                <a:gd name="T169" fmla="*/ T168 w 308"/>
                <a:gd name="T170" fmla="+- 0 356 349"/>
                <a:gd name="T171" fmla="*/ 356 h 170"/>
                <a:gd name="T172" fmla="+- 0 4974 4895"/>
                <a:gd name="T173" fmla="*/ T172 w 308"/>
                <a:gd name="T174" fmla="+- 0 370 349"/>
                <a:gd name="T175" fmla="*/ 370 h 170"/>
                <a:gd name="T176" fmla="+- 0 4948 4895"/>
                <a:gd name="T177" fmla="*/ T176 w 308"/>
                <a:gd name="T178" fmla="+- 0 390 349"/>
                <a:gd name="T179" fmla="*/ 390 h 170"/>
                <a:gd name="T180" fmla="+- 0 4932 4895"/>
                <a:gd name="T181" fmla="*/ T180 w 308"/>
                <a:gd name="T182" fmla="+- 0 415 349"/>
                <a:gd name="T183" fmla="*/ 415 h 170"/>
                <a:gd name="T184" fmla="+- 0 5202 4895"/>
                <a:gd name="T185" fmla="*/ T184 w 308"/>
                <a:gd name="T186" fmla="+- 0 415 349"/>
                <a:gd name="T187" fmla="*/ 415 h 170"/>
                <a:gd name="T188" fmla="+- 0 5198 4895"/>
                <a:gd name="T189" fmla="*/ T188 w 308"/>
                <a:gd name="T190" fmla="+- 0 404 349"/>
                <a:gd name="T191" fmla="*/ 404 h 170"/>
                <a:gd name="T192" fmla="+- 0 5192 4895"/>
                <a:gd name="T193" fmla="*/ T192 w 308"/>
                <a:gd name="T194" fmla="+- 0 397 349"/>
                <a:gd name="T195" fmla="*/ 397 h 170"/>
                <a:gd name="T196" fmla="+- 0 5166 4895"/>
                <a:gd name="T197" fmla="*/ T196 w 308"/>
                <a:gd name="T198" fmla="+- 0 397 349"/>
                <a:gd name="T199" fmla="*/ 397 h 170"/>
                <a:gd name="T200" fmla="+- 0 5147 4895"/>
                <a:gd name="T201" fmla="*/ T200 w 308"/>
                <a:gd name="T202" fmla="+- 0 376 349"/>
                <a:gd name="T203" fmla="*/ 376 h 170"/>
                <a:gd name="T204" fmla="+- 0 5120 4895"/>
                <a:gd name="T205" fmla="*/ T204 w 308"/>
                <a:gd name="T206" fmla="+- 0 361 349"/>
                <a:gd name="T207" fmla="*/ 361 h 170"/>
                <a:gd name="T208" fmla="+- 0 5086 4895"/>
                <a:gd name="T209" fmla="*/ T208 w 308"/>
                <a:gd name="T210" fmla="+- 0 351 349"/>
                <a:gd name="T211" fmla="*/ 351 h 170"/>
                <a:gd name="T212" fmla="+- 0 5048 4895"/>
                <a:gd name="T213" fmla="*/ T212 w 308"/>
                <a:gd name="T214" fmla="+- 0 349 349"/>
                <a:gd name="T215" fmla="*/ 349 h 170"/>
                <a:gd name="T216" fmla="+- 0 5176 4895"/>
                <a:gd name="T217" fmla="*/ T216 w 308"/>
                <a:gd name="T218" fmla="+- 0 391 349"/>
                <a:gd name="T219" fmla="*/ 391 h 170"/>
                <a:gd name="T220" fmla="+- 0 5171 4895"/>
                <a:gd name="T221" fmla="*/ T220 w 308"/>
                <a:gd name="T222" fmla="+- 0 393 349"/>
                <a:gd name="T223" fmla="*/ 393 h 170"/>
                <a:gd name="T224" fmla="+- 0 5166 4895"/>
                <a:gd name="T225" fmla="*/ T224 w 308"/>
                <a:gd name="T226" fmla="+- 0 397 349"/>
                <a:gd name="T227" fmla="*/ 397 h 170"/>
                <a:gd name="T228" fmla="+- 0 5192 4895"/>
                <a:gd name="T229" fmla="*/ T228 w 308"/>
                <a:gd name="T230" fmla="+- 0 397 349"/>
                <a:gd name="T231" fmla="*/ 397 h 170"/>
                <a:gd name="T232" fmla="+- 0 5191 4895"/>
                <a:gd name="T233" fmla="*/ T232 w 308"/>
                <a:gd name="T234" fmla="+- 0 396 349"/>
                <a:gd name="T235" fmla="*/ 396 h 170"/>
                <a:gd name="T236" fmla="+- 0 5182 4895"/>
                <a:gd name="T237" fmla="*/ T236 w 308"/>
                <a:gd name="T238" fmla="+- 0 392 349"/>
                <a:gd name="T239" fmla="*/ 392 h 170"/>
                <a:gd name="T240" fmla="+- 0 5176 4895"/>
                <a:gd name="T241" fmla="*/ T240 w 308"/>
                <a:gd name="T242" fmla="+- 0 391 349"/>
                <a:gd name="T243" fmla="*/ 391 h 17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Lst>
              <a:rect l="0" t="0" r="r" b="b"/>
              <a:pathLst>
                <a:path w="308" h="170">
                  <a:moveTo>
                    <a:pt x="264" y="123"/>
                  </a:moveTo>
                  <a:lnTo>
                    <a:pt x="44" y="123"/>
                  </a:lnTo>
                  <a:lnTo>
                    <a:pt x="64" y="143"/>
                  </a:lnTo>
                  <a:lnTo>
                    <a:pt x="91" y="159"/>
                  </a:lnTo>
                  <a:lnTo>
                    <a:pt x="124" y="168"/>
                  </a:lnTo>
                  <a:lnTo>
                    <a:pt x="161" y="170"/>
                  </a:lnTo>
                  <a:lnTo>
                    <a:pt x="198" y="164"/>
                  </a:lnTo>
                  <a:lnTo>
                    <a:pt x="231" y="152"/>
                  </a:lnTo>
                  <a:lnTo>
                    <a:pt x="256" y="134"/>
                  </a:lnTo>
                  <a:lnTo>
                    <a:pt x="264" y="123"/>
                  </a:lnTo>
                  <a:close/>
                  <a:moveTo>
                    <a:pt x="21" y="58"/>
                  </a:moveTo>
                  <a:lnTo>
                    <a:pt x="14" y="61"/>
                  </a:lnTo>
                  <a:lnTo>
                    <a:pt x="6" y="67"/>
                  </a:lnTo>
                  <a:lnTo>
                    <a:pt x="1" y="77"/>
                  </a:lnTo>
                  <a:lnTo>
                    <a:pt x="0" y="89"/>
                  </a:lnTo>
                  <a:lnTo>
                    <a:pt x="3" y="103"/>
                  </a:lnTo>
                  <a:lnTo>
                    <a:pt x="10" y="115"/>
                  </a:lnTo>
                  <a:lnTo>
                    <a:pt x="19" y="123"/>
                  </a:lnTo>
                  <a:lnTo>
                    <a:pt x="29" y="128"/>
                  </a:lnTo>
                  <a:lnTo>
                    <a:pt x="39" y="127"/>
                  </a:lnTo>
                  <a:lnTo>
                    <a:pt x="41" y="126"/>
                  </a:lnTo>
                  <a:lnTo>
                    <a:pt x="42" y="125"/>
                  </a:lnTo>
                  <a:lnTo>
                    <a:pt x="44" y="123"/>
                  </a:lnTo>
                  <a:lnTo>
                    <a:pt x="264" y="123"/>
                  </a:lnTo>
                  <a:lnTo>
                    <a:pt x="274" y="111"/>
                  </a:lnTo>
                  <a:lnTo>
                    <a:pt x="288" y="111"/>
                  </a:lnTo>
                  <a:lnTo>
                    <a:pt x="289" y="111"/>
                  </a:lnTo>
                  <a:lnTo>
                    <a:pt x="298" y="105"/>
                  </a:lnTo>
                  <a:lnTo>
                    <a:pt x="304" y="94"/>
                  </a:lnTo>
                  <a:lnTo>
                    <a:pt x="308" y="81"/>
                  </a:lnTo>
                  <a:lnTo>
                    <a:pt x="307" y="67"/>
                  </a:lnTo>
                  <a:lnTo>
                    <a:pt x="307" y="66"/>
                  </a:lnTo>
                  <a:lnTo>
                    <a:pt x="37" y="66"/>
                  </a:lnTo>
                  <a:lnTo>
                    <a:pt x="30" y="60"/>
                  </a:lnTo>
                  <a:lnTo>
                    <a:pt x="21" y="58"/>
                  </a:lnTo>
                  <a:close/>
                  <a:moveTo>
                    <a:pt x="288" y="111"/>
                  </a:moveTo>
                  <a:lnTo>
                    <a:pt x="274" y="111"/>
                  </a:lnTo>
                  <a:lnTo>
                    <a:pt x="275" y="112"/>
                  </a:lnTo>
                  <a:lnTo>
                    <a:pt x="277" y="113"/>
                  </a:lnTo>
                  <a:lnTo>
                    <a:pt x="279" y="113"/>
                  </a:lnTo>
                  <a:lnTo>
                    <a:pt x="288" y="111"/>
                  </a:lnTo>
                  <a:close/>
                  <a:moveTo>
                    <a:pt x="153" y="0"/>
                  </a:moveTo>
                  <a:lnTo>
                    <a:pt x="113" y="7"/>
                  </a:lnTo>
                  <a:lnTo>
                    <a:pt x="79" y="21"/>
                  </a:lnTo>
                  <a:lnTo>
                    <a:pt x="53" y="41"/>
                  </a:lnTo>
                  <a:lnTo>
                    <a:pt x="37" y="66"/>
                  </a:lnTo>
                  <a:lnTo>
                    <a:pt x="307" y="66"/>
                  </a:lnTo>
                  <a:lnTo>
                    <a:pt x="303" y="55"/>
                  </a:lnTo>
                  <a:lnTo>
                    <a:pt x="297" y="48"/>
                  </a:lnTo>
                  <a:lnTo>
                    <a:pt x="271" y="48"/>
                  </a:lnTo>
                  <a:lnTo>
                    <a:pt x="252" y="27"/>
                  </a:lnTo>
                  <a:lnTo>
                    <a:pt x="225" y="12"/>
                  </a:lnTo>
                  <a:lnTo>
                    <a:pt x="191" y="2"/>
                  </a:lnTo>
                  <a:lnTo>
                    <a:pt x="153" y="0"/>
                  </a:lnTo>
                  <a:close/>
                  <a:moveTo>
                    <a:pt x="281" y="42"/>
                  </a:moveTo>
                  <a:lnTo>
                    <a:pt x="276" y="44"/>
                  </a:lnTo>
                  <a:lnTo>
                    <a:pt x="271" y="48"/>
                  </a:lnTo>
                  <a:lnTo>
                    <a:pt x="297" y="48"/>
                  </a:lnTo>
                  <a:lnTo>
                    <a:pt x="296" y="47"/>
                  </a:lnTo>
                  <a:lnTo>
                    <a:pt x="287" y="43"/>
                  </a:lnTo>
                  <a:lnTo>
                    <a:pt x="281" y="42"/>
                  </a:lnTo>
                  <a:close/>
                </a:path>
              </a:pathLst>
            </a:custGeom>
            <a:solidFill>
              <a:srgbClr val="EABA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73" name="AutoShape 13"/>
            <p:cNvSpPr>
              <a:spLocks/>
            </p:cNvSpPr>
            <p:nvPr/>
          </p:nvSpPr>
          <p:spPr bwMode="auto">
            <a:xfrm>
              <a:off x="4938" y="214"/>
              <a:ext cx="235" cy="222"/>
            </a:xfrm>
            <a:custGeom>
              <a:avLst/>
              <a:gdLst>
                <a:gd name="T0" fmla="+- 0 5169 4938"/>
                <a:gd name="T1" fmla="*/ T0 w 235"/>
                <a:gd name="T2" fmla="+- 0 358 214"/>
                <a:gd name="T3" fmla="*/ 358 h 222"/>
                <a:gd name="T4" fmla="+- 0 5053 4938"/>
                <a:gd name="T5" fmla="*/ T4 w 235"/>
                <a:gd name="T6" fmla="+- 0 358 214"/>
                <a:gd name="T7" fmla="*/ 358 h 222"/>
                <a:gd name="T8" fmla="+- 0 5068 4938"/>
                <a:gd name="T9" fmla="*/ T8 w 235"/>
                <a:gd name="T10" fmla="+- 0 400 214"/>
                <a:gd name="T11" fmla="*/ 400 h 222"/>
                <a:gd name="T12" fmla="+- 0 5085 4938"/>
                <a:gd name="T13" fmla="*/ T12 w 235"/>
                <a:gd name="T14" fmla="+- 0 423 214"/>
                <a:gd name="T15" fmla="*/ 423 h 222"/>
                <a:gd name="T16" fmla="+- 0 5114 4938"/>
                <a:gd name="T17" fmla="*/ T16 w 235"/>
                <a:gd name="T18" fmla="+- 0 432 214"/>
                <a:gd name="T19" fmla="*/ 432 h 222"/>
                <a:gd name="T20" fmla="+- 0 5166 4938"/>
                <a:gd name="T21" fmla="*/ T20 w 235"/>
                <a:gd name="T22" fmla="+- 0 436 214"/>
                <a:gd name="T23" fmla="*/ 436 h 222"/>
                <a:gd name="T24" fmla="+- 0 5173 4938"/>
                <a:gd name="T25" fmla="*/ T24 w 235"/>
                <a:gd name="T26" fmla="+- 0 386 214"/>
                <a:gd name="T27" fmla="*/ 386 h 222"/>
                <a:gd name="T28" fmla="+- 0 5169 4938"/>
                <a:gd name="T29" fmla="*/ T28 w 235"/>
                <a:gd name="T30" fmla="+- 0 358 214"/>
                <a:gd name="T31" fmla="*/ 358 h 222"/>
                <a:gd name="T32" fmla="+- 0 5083 4938"/>
                <a:gd name="T33" fmla="*/ T32 w 235"/>
                <a:gd name="T34" fmla="+- 0 214 214"/>
                <a:gd name="T35" fmla="*/ 214 h 222"/>
                <a:gd name="T36" fmla="+- 0 5035 4938"/>
                <a:gd name="T37" fmla="*/ T36 w 235"/>
                <a:gd name="T38" fmla="+- 0 218 214"/>
                <a:gd name="T39" fmla="*/ 218 h 222"/>
                <a:gd name="T40" fmla="+- 0 5016 4938"/>
                <a:gd name="T41" fmla="*/ T40 w 235"/>
                <a:gd name="T42" fmla="+- 0 244 214"/>
                <a:gd name="T43" fmla="*/ 244 h 222"/>
                <a:gd name="T44" fmla="+- 0 5014 4938"/>
                <a:gd name="T45" fmla="*/ T44 w 235"/>
                <a:gd name="T46" fmla="+- 0 276 214"/>
                <a:gd name="T47" fmla="*/ 276 h 222"/>
                <a:gd name="T48" fmla="+- 0 5019 4938"/>
                <a:gd name="T49" fmla="*/ T48 w 235"/>
                <a:gd name="T50" fmla="+- 0 298 214"/>
                <a:gd name="T51" fmla="*/ 298 h 222"/>
                <a:gd name="T52" fmla="+- 0 4964 4938"/>
                <a:gd name="T53" fmla="*/ T52 w 235"/>
                <a:gd name="T54" fmla="+- 0 321 214"/>
                <a:gd name="T55" fmla="*/ 321 h 222"/>
                <a:gd name="T56" fmla="+- 0 4942 4938"/>
                <a:gd name="T57" fmla="*/ T56 w 235"/>
                <a:gd name="T58" fmla="+- 0 362 214"/>
                <a:gd name="T59" fmla="*/ 362 h 222"/>
                <a:gd name="T60" fmla="+- 0 4938 4938"/>
                <a:gd name="T61" fmla="*/ T60 w 235"/>
                <a:gd name="T62" fmla="+- 0 401 214"/>
                <a:gd name="T63" fmla="*/ 401 h 222"/>
                <a:gd name="T64" fmla="+- 0 4940 4938"/>
                <a:gd name="T65" fmla="*/ T64 w 235"/>
                <a:gd name="T66" fmla="+- 0 419 214"/>
                <a:gd name="T67" fmla="*/ 419 h 222"/>
                <a:gd name="T68" fmla="+- 0 4983 4938"/>
                <a:gd name="T69" fmla="*/ T68 w 235"/>
                <a:gd name="T70" fmla="+- 0 421 214"/>
                <a:gd name="T71" fmla="*/ 421 h 222"/>
                <a:gd name="T72" fmla="+- 0 5010 4938"/>
                <a:gd name="T73" fmla="*/ T72 w 235"/>
                <a:gd name="T74" fmla="+- 0 416 214"/>
                <a:gd name="T75" fmla="*/ 416 h 222"/>
                <a:gd name="T76" fmla="+- 0 5029 4938"/>
                <a:gd name="T77" fmla="*/ T76 w 235"/>
                <a:gd name="T78" fmla="+- 0 397 214"/>
                <a:gd name="T79" fmla="*/ 397 h 222"/>
                <a:gd name="T80" fmla="+- 0 5053 4938"/>
                <a:gd name="T81" fmla="*/ T80 w 235"/>
                <a:gd name="T82" fmla="+- 0 358 214"/>
                <a:gd name="T83" fmla="*/ 358 h 222"/>
                <a:gd name="T84" fmla="+- 0 5169 4938"/>
                <a:gd name="T85" fmla="*/ T84 w 235"/>
                <a:gd name="T86" fmla="+- 0 358 214"/>
                <a:gd name="T87" fmla="*/ 358 h 222"/>
                <a:gd name="T88" fmla="+- 0 5169 4938"/>
                <a:gd name="T89" fmla="*/ T88 w 235"/>
                <a:gd name="T90" fmla="+- 0 356 214"/>
                <a:gd name="T91" fmla="*/ 356 h 222"/>
                <a:gd name="T92" fmla="+- 0 5149 4938"/>
                <a:gd name="T93" fmla="*/ T92 w 235"/>
                <a:gd name="T94" fmla="+- 0 336 214"/>
                <a:gd name="T95" fmla="*/ 336 h 222"/>
                <a:gd name="T96" fmla="+- 0 5109 4938"/>
                <a:gd name="T97" fmla="*/ T96 w 235"/>
                <a:gd name="T98" fmla="+- 0 313 214"/>
                <a:gd name="T99" fmla="*/ 313 h 222"/>
                <a:gd name="T100" fmla="+- 0 5123 4938"/>
                <a:gd name="T101" fmla="*/ T100 w 235"/>
                <a:gd name="T102" fmla="+- 0 294 214"/>
                <a:gd name="T103" fmla="*/ 294 h 222"/>
                <a:gd name="T104" fmla="+- 0 5134 4938"/>
                <a:gd name="T105" fmla="*/ T104 w 235"/>
                <a:gd name="T106" fmla="+- 0 264 214"/>
                <a:gd name="T107" fmla="*/ 264 h 222"/>
                <a:gd name="T108" fmla="+- 0 5127 4938"/>
                <a:gd name="T109" fmla="*/ T108 w 235"/>
                <a:gd name="T110" fmla="+- 0 235 214"/>
                <a:gd name="T111" fmla="*/ 235 h 222"/>
                <a:gd name="T112" fmla="+- 0 5083 4938"/>
                <a:gd name="T113" fmla="*/ T112 w 235"/>
                <a:gd name="T114" fmla="+- 0 214 214"/>
                <a:gd name="T115" fmla="*/ 214 h 22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235" h="222">
                  <a:moveTo>
                    <a:pt x="231" y="144"/>
                  </a:moveTo>
                  <a:lnTo>
                    <a:pt x="115" y="144"/>
                  </a:lnTo>
                  <a:lnTo>
                    <a:pt x="130" y="186"/>
                  </a:lnTo>
                  <a:lnTo>
                    <a:pt x="147" y="209"/>
                  </a:lnTo>
                  <a:lnTo>
                    <a:pt x="176" y="218"/>
                  </a:lnTo>
                  <a:lnTo>
                    <a:pt x="228" y="222"/>
                  </a:lnTo>
                  <a:lnTo>
                    <a:pt x="235" y="172"/>
                  </a:lnTo>
                  <a:lnTo>
                    <a:pt x="231" y="144"/>
                  </a:lnTo>
                  <a:close/>
                  <a:moveTo>
                    <a:pt x="145" y="0"/>
                  </a:moveTo>
                  <a:lnTo>
                    <a:pt x="97" y="4"/>
                  </a:lnTo>
                  <a:lnTo>
                    <a:pt x="78" y="30"/>
                  </a:lnTo>
                  <a:lnTo>
                    <a:pt x="76" y="62"/>
                  </a:lnTo>
                  <a:lnTo>
                    <a:pt x="81" y="84"/>
                  </a:lnTo>
                  <a:lnTo>
                    <a:pt x="26" y="107"/>
                  </a:lnTo>
                  <a:lnTo>
                    <a:pt x="4" y="148"/>
                  </a:lnTo>
                  <a:lnTo>
                    <a:pt x="0" y="187"/>
                  </a:lnTo>
                  <a:lnTo>
                    <a:pt x="2" y="205"/>
                  </a:lnTo>
                  <a:lnTo>
                    <a:pt x="45" y="207"/>
                  </a:lnTo>
                  <a:lnTo>
                    <a:pt x="72" y="202"/>
                  </a:lnTo>
                  <a:lnTo>
                    <a:pt x="91" y="183"/>
                  </a:lnTo>
                  <a:lnTo>
                    <a:pt x="115" y="144"/>
                  </a:lnTo>
                  <a:lnTo>
                    <a:pt x="231" y="144"/>
                  </a:lnTo>
                  <a:lnTo>
                    <a:pt x="231" y="142"/>
                  </a:lnTo>
                  <a:lnTo>
                    <a:pt x="211" y="122"/>
                  </a:lnTo>
                  <a:lnTo>
                    <a:pt x="171" y="99"/>
                  </a:lnTo>
                  <a:lnTo>
                    <a:pt x="185" y="80"/>
                  </a:lnTo>
                  <a:lnTo>
                    <a:pt x="196" y="50"/>
                  </a:lnTo>
                  <a:lnTo>
                    <a:pt x="189" y="21"/>
                  </a:lnTo>
                  <a:lnTo>
                    <a:pt x="145" y="0"/>
                  </a:lnTo>
                  <a:close/>
                </a:path>
              </a:pathLst>
            </a:custGeom>
            <a:solidFill>
              <a:srgbClr val="351F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3084" name="Picture 12"/>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4137" y="1315"/>
              <a:ext cx="1458" cy="433"/>
            </a:xfrm>
            <a:prstGeom prst="rect">
              <a:avLst/>
            </a:prstGeom>
            <a:noFill/>
            <a:extLst>
              <a:ext uri="{909E8E84-426E-40DD-AFC4-6F175D3DCCD1}">
                <a14:hiddenFill xmlns:a14="http://schemas.microsoft.com/office/drawing/2010/main">
                  <a:solidFill>
                    <a:srgbClr val="FFFFFF"/>
                  </a:solidFill>
                </a14:hiddenFill>
              </a:ext>
            </a:extLst>
          </p:spPr>
        </p:pic>
        <p:sp>
          <p:nvSpPr>
            <p:cNvPr id="3074" name="Freeform 11"/>
            <p:cNvSpPr>
              <a:spLocks/>
            </p:cNvSpPr>
            <p:nvPr/>
          </p:nvSpPr>
          <p:spPr bwMode="auto">
            <a:xfrm>
              <a:off x="8303" y="2005"/>
              <a:ext cx="21" cy="21"/>
            </a:xfrm>
            <a:custGeom>
              <a:avLst/>
              <a:gdLst>
                <a:gd name="T0" fmla="+- 0 8312 8303"/>
                <a:gd name="T1" fmla="*/ T0 w 21"/>
                <a:gd name="T2" fmla="+- 0 2005 2005"/>
                <a:gd name="T3" fmla="*/ 2005 h 21"/>
                <a:gd name="T4" fmla="+- 0 8304 8303"/>
                <a:gd name="T5" fmla="*/ T4 w 21"/>
                <a:gd name="T6" fmla="+- 0 2011 2005"/>
                <a:gd name="T7" fmla="*/ 2011 h 21"/>
                <a:gd name="T8" fmla="+- 0 8303 8303"/>
                <a:gd name="T9" fmla="*/ T8 w 21"/>
                <a:gd name="T10" fmla="+- 0 2017 2005"/>
                <a:gd name="T11" fmla="*/ 2017 h 21"/>
                <a:gd name="T12" fmla="+- 0 8309 8303"/>
                <a:gd name="T13" fmla="*/ T12 w 21"/>
                <a:gd name="T14" fmla="+- 0 2025 2005"/>
                <a:gd name="T15" fmla="*/ 2025 h 21"/>
                <a:gd name="T16" fmla="+- 0 8315 8303"/>
                <a:gd name="T17" fmla="*/ T16 w 21"/>
                <a:gd name="T18" fmla="+- 0 2026 2005"/>
                <a:gd name="T19" fmla="*/ 2026 h 21"/>
                <a:gd name="T20" fmla="+- 0 8322 8303"/>
                <a:gd name="T21" fmla="*/ T20 w 21"/>
                <a:gd name="T22" fmla="+- 0 2020 2005"/>
                <a:gd name="T23" fmla="*/ 2020 h 21"/>
                <a:gd name="T24" fmla="+- 0 8323 8303"/>
                <a:gd name="T25" fmla="*/ T24 w 21"/>
                <a:gd name="T26" fmla="+- 0 2014 2005"/>
                <a:gd name="T27" fmla="*/ 2014 h 21"/>
                <a:gd name="T28" fmla="+- 0 8317 8303"/>
                <a:gd name="T29" fmla="*/ T28 w 21"/>
                <a:gd name="T30" fmla="+- 0 2006 2005"/>
                <a:gd name="T31" fmla="*/ 2006 h 21"/>
                <a:gd name="T32" fmla="+- 0 8312 8303"/>
                <a:gd name="T33" fmla="*/ T32 w 21"/>
                <a:gd name="T34" fmla="+- 0 2005 2005"/>
                <a:gd name="T35" fmla="*/ 2005 h 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1" h="21">
                  <a:moveTo>
                    <a:pt x="9" y="0"/>
                  </a:moveTo>
                  <a:lnTo>
                    <a:pt x="1" y="6"/>
                  </a:lnTo>
                  <a:lnTo>
                    <a:pt x="0" y="12"/>
                  </a:lnTo>
                  <a:lnTo>
                    <a:pt x="6" y="20"/>
                  </a:lnTo>
                  <a:lnTo>
                    <a:pt x="12" y="21"/>
                  </a:lnTo>
                  <a:lnTo>
                    <a:pt x="19" y="15"/>
                  </a:lnTo>
                  <a:lnTo>
                    <a:pt x="20" y="9"/>
                  </a:lnTo>
                  <a:lnTo>
                    <a:pt x="14" y="1"/>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75" name="Freeform 10"/>
            <p:cNvSpPr>
              <a:spLocks/>
            </p:cNvSpPr>
            <p:nvPr/>
          </p:nvSpPr>
          <p:spPr bwMode="auto">
            <a:xfrm>
              <a:off x="8350" y="2069"/>
              <a:ext cx="21" cy="21"/>
            </a:xfrm>
            <a:custGeom>
              <a:avLst/>
              <a:gdLst>
                <a:gd name="T0" fmla="+- 0 8360 8351"/>
                <a:gd name="T1" fmla="*/ T0 w 21"/>
                <a:gd name="T2" fmla="+- 0 2070 2070"/>
                <a:gd name="T3" fmla="*/ 2070 h 21"/>
                <a:gd name="T4" fmla="+- 0 8352 8351"/>
                <a:gd name="T5" fmla="*/ T4 w 21"/>
                <a:gd name="T6" fmla="+- 0 2076 2070"/>
                <a:gd name="T7" fmla="*/ 2076 h 21"/>
                <a:gd name="T8" fmla="+- 0 8351 8351"/>
                <a:gd name="T9" fmla="*/ T8 w 21"/>
                <a:gd name="T10" fmla="+- 0 2082 2070"/>
                <a:gd name="T11" fmla="*/ 2082 h 21"/>
                <a:gd name="T12" fmla="+- 0 8357 8351"/>
                <a:gd name="T13" fmla="*/ T12 w 21"/>
                <a:gd name="T14" fmla="+- 0 2090 2070"/>
                <a:gd name="T15" fmla="*/ 2090 h 21"/>
                <a:gd name="T16" fmla="+- 0 8362 8351"/>
                <a:gd name="T17" fmla="*/ T16 w 21"/>
                <a:gd name="T18" fmla="+- 0 2090 2070"/>
                <a:gd name="T19" fmla="*/ 2090 h 21"/>
                <a:gd name="T20" fmla="+- 0 8370 8351"/>
                <a:gd name="T21" fmla="*/ T20 w 21"/>
                <a:gd name="T22" fmla="+- 0 2084 2070"/>
                <a:gd name="T23" fmla="*/ 2084 h 21"/>
                <a:gd name="T24" fmla="+- 0 8371 8351"/>
                <a:gd name="T25" fmla="*/ T24 w 21"/>
                <a:gd name="T26" fmla="+- 0 2079 2070"/>
                <a:gd name="T27" fmla="*/ 2079 h 21"/>
                <a:gd name="T28" fmla="+- 0 8365 8351"/>
                <a:gd name="T29" fmla="*/ T28 w 21"/>
                <a:gd name="T30" fmla="+- 0 2071 2070"/>
                <a:gd name="T31" fmla="*/ 2071 h 21"/>
                <a:gd name="T32" fmla="+- 0 8360 8351"/>
                <a:gd name="T33" fmla="*/ T32 w 21"/>
                <a:gd name="T34" fmla="+- 0 2070 2070"/>
                <a:gd name="T35" fmla="*/ 2070 h 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1" h="21">
                  <a:moveTo>
                    <a:pt x="9" y="0"/>
                  </a:moveTo>
                  <a:lnTo>
                    <a:pt x="1" y="6"/>
                  </a:lnTo>
                  <a:lnTo>
                    <a:pt x="0" y="12"/>
                  </a:lnTo>
                  <a:lnTo>
                    <a:pt x="6" y="20"/>
                  </a:lnTo>
                  <a:lnTo>
                    <a:pt x="11" y="20"/>
                  </a:lnTo>
                  <a:lnTo>
                    <a:pt x="19" y="14"/>
                  </a:lnTo>
                  <a:lnTo>
                    <a:pt x="20" y="9"/>
                  </a:lnTo>
                  <a:lnTo>
                    <a:pt x="14" y="1"/>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76" name="Freeform 9"/>
            <p:cNvSpPr>
              <a:spLocks/>
            </p:cNvSpPr>
            <p:nvPr/>
          </p:nvSpPr>
          <p:spPr bwMode="auto">
            <a:xfrm>
              <a:off x="9080" y="4868"/>
              <a:ext cx="18" cy="19"/>
            </a:xfrm>
            <a:custGeom>
              <a:avLst/>
              <a:gdLst>
                <a:gd name="T0" fmla="+- 0 9084 9080"/>
                <a:gd name="T1" fmla="*/ T0 w 18"/>
                <a:gd name="T2" fmla="+- 0 4869 4869"/>
                <a:gd name="T3" fmla="*/ 4869 h 19"/>
                <a:gd name="T4" fmla="+- 0 9080 9080"/>
                <a:gd name="T5" fmla="*/ T4 w 18"/>
                <a:gd name="T6" fmla="+- 0 4873 4869"/>
                <a:gd name="T7" fmla="*/ 4873 h 19"/>
                <a:gd name="T8" fmla="+- 0 9080 9080"/>
                <a:gd name="T9" fmla="*/ T8 w 18"/>
                <a:gd name="T10" fmla="+- 0 4883 4869"/>
                <a:gd name="T11" fmla="*/ 4883 h 19"/>
                <a:gd name="T12" fmla="+- 0 9084 9080"/>
                <a:gd name="T13" fmla="*/ T12 w 18"/>
                <a:gd name="T14" fmla="+- 0 4887 4869"/>
                <a:gd name="T15" fmla="*/ 4887 h 19"/>
                <a:gd name="T16" fmla="+- 0 9094 9080"/>
                <a:gd name="T17" fmla="*/ T16 w 18"/>
                <a:gd name="T18" fmla="+- 0 4887 4869"/>
                <a:gd name="T19" fmla="*/ 4887 h 19"/>
                <a:gd name="T20" fmla="+- 0 9098 9080"/>
                <a:gd name="T21" fmla="*/ T20 w 18"/>
                <a:gd name="T22" fmla="+- 0 4883 4869"/>
                <a:gd name="T23" fmla="*/ 4883 h 19"/>
                <a:gd name="T24" fmla="+- 0 9098 9080"/>
                <a:gd name="T25" fmla="*/ T24 w 18"/>
                <a:gd name="T26" fmla="+- 0 4873 4869"/>
                <a:gd name="T27" fmla="*/ 4873 h 19"/>
                <a:gd name="T28" fmla="+- 0 9094 9080"/>
                <a:gd name="T29" fmla="*/ T28 w 18"/>
                <a:gd name="T30" fmla="+- 0 4869 4869"/>
                <a:gd name="T31" fmla="*/ 4869 h 19"/>
                <a:gd name="T32" fmla="+- 0 9084 9080"/>
                <a:gd name="T33" fmla="*/ T32 w 18"/>
                <a:gd name="T34" fmla="+- 0 4869 4869"/>
                <a:gd name="T35" fmla="*/ 4869 h 1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8" h="19">
                  <a:moveTo>
                    <a:pt x="4" y="0"/>
                  </a:moveTo>
                  <a:lnTo>
                    <a:pt x="0" y="4"/>
                  </a:lnTo>
                  <a:lnTo>
                    <a:pt x="0" y="14"/>
                  </a:lnTo>
                  <a:lnTo>
                    <a:pt x="4" y="18"/>
                  </a:lnTo>
                  <a:lnTo>
                    <a:pt x="14" y="18"/>
                  </a:lnTo>
                  <a:lnTo>
                    <a:pt x="18" y="14"/>
                  </a:lnTo>
                  <a:lnTo>
                    <a:pt x="18" y="4"/>
                  </a:lnTo>
                  <a:lnTo>
                    <a:pt x="14"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77" name="Freeform 8"/>
            <p:cNvSpPr>
              <a:spLocks/>
            </p:cNvSpPr>
            <p:nvPr/>
          </p:nvSpPr>
          <p:spPr bwMode="auto">
            <a:xfrm>
              <a:off x="9079" y="4930"/>
              <a:ext cx="18" cy="19"/>
            </a:xfrm>
            <a:custGeom>
              <a:avLst/>
              <a:gdLst>
                <a:gd name="T0" fmla="+- 0 9084 9080"/>
                <a:gd name="T1" fmla="*/ T0 w 18"/>
                <a:gd name="T2" fmla="+- 0 4931 4931"/>
                <a:gd name="T3" fmla="*/ 4931 h 19"/>
                <a:gd name="T4" fmla="+- 0 9080 9080"/>
                <a:gd name="T5" fmla="*/ T4 w 18"/>
                <a:gd name="T6" fmla="+- 0 4935 4931"/>
                <a:gd name="T7" fmla="*/ 4935 h 19"/>
                <a:gd name="T8" fmla="+- 0 9080 9080"/>
                <a:gd name="T9" fmla="*/ T8 w 18"/>
                <a:gd name="T10" fmla="+- 0 4945 4931"/>
                <a:gd name="T11" fmla="*/ 4945 h 19"/>
                <a:gd name="T12" fmla="+- 0 9084 9080"/>
                <a:gd name="T13" fmla="*/ T12 w 18"/>
                <a:gd name="T14" fmla="+- 0 4949 4931"/>
                <a:gd name="T15" fmla="*/ 4949 h 19"/>
                <a:gd name="T16" fmla="+- 0 9093 9080"/>
                <a:gd name="T17" fmla="*/ T16 w 18"/>
                <a:gd name="T18" fmla="+- 0 4949 4931"/>
                <a:gd name="T19" fmla="*/ 4949 h 19"/>
                <a:gd name="T20" fmla="+- 0 9097 9080"/>
                <a:gd name="T21" fmla="*/ T20 w 18"/>
                <a:gd name="T22" fmla="+- 0 4945 4931"/>
                <a:gd name="T23" fmla="*/ 4945 h 19"/>
                <a:gd name="T24" fmla="+- 0 9097 9080"/>
                <a:gd name="T25" fmla="*/ T24 w 18"/>
                <a:gd name="T26" fmla="+- 0 4935 4931"/>
                <a:gd name="T27" fmla="*/ 4935 h 19"/>
                <a:gd name="T28" fmla="+- 0 9094 9080"/>
                <a:gd name="T29" fmla="*/ T28 w 18"/>
                <a:gd name="T30" fmla="+- 0 4931 4931"/>
                <a:gd name="T31" fmla="*/ 4931 h 19"/>
                <a:gd name="T32" fmla="+- 0 9084 9080"/>
                <a:gd name="T33" fmla="*/ T32 w 18"/>
                <a:gd name="T34" fmla="+- 0 4931 4931"/>
                <a:gd name="T35" fmla="*/ 4931 h 1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8" h="19">
                  <a:moveTo>
                    <a:pt x="4" y="0"/>
                  </a:moveTo>
                  <a:lnTo>
                    <a:pt x="0" y="4"/>
                  </a:lnTo>
                  <a:lnTo>
                    <a:pt x="0" y="14"/>
                  </a:lnTo>
                  <a:lnTo>
                    <a:pt x="4" y="18"/>
                  </a:lnTo>
                  <a:lnTo>
                    <a:pt x="13" y="18"/>
                  </a:lnTo>
                  <a:lnTo>
                    <a:pt x="17" y="14"/>
                  </a:lnTo>
                  <a:lnTo>
                    <a:pt x="17" y="4"/>
                  </a:lnTo>
                  <a:lnTo>
                    <a:pt x="14"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78" name="Freeform 7"/>
            <p:cNvSpPr>
              <a:spLocks/>
            </p:cNvSpPr>
            <p:nvPr/>
          </p:nvSpPr>
          <p:spPr bwMode="auto">
            <a:xfrm>
              <a:off x="9114" y="4617"/>
              <a:ext cx="18" cy="19"/>
            </a:xfrm>
            <a:custGeom>
              <a:avLst/>
              <a:gdLst>
                <a:gd name="T0" fmla="+- 0 9119 9115"/>
                <a:gd name="T1" fmla="*/ T0 w 18"/>
                <a:gd name="T2" fmla="+- 0 4618 4618"/>
                <a:gd name="T3" fmla="*/ 4618 h 19"/>
                <a:gd name="T4" fmla="+- 0 9115 9115"/>
                <a:gd name="T5" fmla="*/ T4 w 18"/>
                <a:gd name="T6" fmla="+- 0 4622 4618"/>
                <a:gd name="T7" fmla="*/ 4622 h 19"/>
                <a:gd name="T8" fmla="+- 0 9115 9115"/>
                <a:gd name="T9" fmla="*/ T8 w 18"/>
                <a:gd name="T10" fmla="+- 0 4632 4618"/>
                <a:gd name="T11" fmla="*/ 4632 h 19"/>
                <a:gd name="T12" fmla="+- 0 9118 9115"/>
                <a:gd name="T13" fmla="*/ T12 w 18"/>
                <a:gd name="T14" fmla="+- 0 4636 4618"/>
                <a:gd name="T15" fmla="*/ 4636 h 19"/>
                <a:gd name="T16" fmla="+- 0 9128 9115"/>
                <a:gd name="T17" fmla="*/ T16 w 18"/>
                <a:gd name="T18" fmla="+- 0 4636 4618"/>
                <a:gd name="T19" fmla="*/ 4636 h 19"/>
                <a:gd name="T20" fmla="+- 0 9132 9115"/>
                <a:gd name="T21" fmla="*/ T20 w 18"/>
                <a:gd name="T22" fmla="+- 0 4632 4618"/>
                <a:gd name="T23" fmla="*/ 4632 h 19"/>
                <a:gd name="T24" fmla="+- 0 9132 9115"/>
                <a:gd name="T25" fmla="*/ T24 w 18"/>
                <a:gd name="T26" fmla="+- 0 4622 4618"/>
                <a:gd name="T27" fmla="*/ 4622 h 19"/>
                <a:gd name="T28" fmla="+- 0 9128 9115"/>
                <a:gd name="T29" fmla="*/ T28 w 18"/>
                <a:gd name="T30" fmla="+- 0 4618 4618"/>
                <a:gd name="T31" fmla="*/ 4618 h 19"/>
                <a:gd name="T32" fmla="+- 0 9119 9115"/>
                <a:gd name="T33" fmla="*/ T32 w 18"/>
                <a:gd name="T34" fmla="+- 0 4618 4618"/>
                <a:gd name="T35" fmla="*/ 4618 h 1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8" h="19">
                  <a:moveTo>
                    <a:pt x="4" y="0"/>
                  </a:moveTo>
                  <a:lnTo>
                    <a:pt x="0" y="4"/>
                  </a:lnTo>
                  <a:lnTo>
                    <a:pt x="0" y="14"/>
                  </a:lnTo>
                  <a:lnTo>
                    <a:pt x="3" y="18"/>
                  </a:lnTo>
                  <a:lnTo>
                    <a:pt x="13" y="18"/>
                  </a:lnTo>
                  <a:lnTo>
                    <a:pt x="17" y="14"/>
                  </a:lnTo>
                  <a:lnTo>
                    <a:pt x="17" y="4"/>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79" name="Freeform 6"/>
            <p:cNvSpPr>
              <a:spLocks/>
            </p:cNvSpPr>
            <p:nvPr/>
          </p:nvSpPr>
          <p:spPr bwMode="auto">
            <a:xfrm>
              <a:off x="9113" y="4698"/>
              <a:ext cx="18" cy="19"/>
            </a:xfrm>
            <a:custGeom>
              <a:avLst/>
              <a:gdLst>
                <a:gd name="T0" fmla="+- 0 9118 9114"/>
                <a:gd name="T1" fmla="*/ T0 w 18"/>
                <a:gd name="T2" fmla="+- 0 4699 4699"/>
                <a:gd name="T3" fmla="*/ 4699 h 19"/>
                <a:gd name="T4" fmla="+- 0 9114 9114"/>
                <a:gd name="T5" fmla="*/ T4 w 18"/>
                <a:gd name="T6" fmla="+- 0 4703 4699"/>
                <a:gd name="T7" fmla="*/ 4703 h 19"/>
                <a:gd name="T8" fmla="+- 0 9114 9114"/>
                <a:gd name="T9" fmla="*/ T8 w 18"/>
                <a:gd name="T10" fmla="+- 0 4713 4699"/>
                <a:gd name="T11" fmla="*/ 4713 h 19"/>
                <a:gd name="T12" fmla="+- 0 9118 9114"/>
                <a:gd name="T13" fmla="*/ T12 w 18"/>
                <a:gd name="T14" fmla="+- 0 4717 4699"/>
                <a:gd name="T15" fmla="*/ 4717 h 19"/>
                <a:gd name="T16" fmla="+- 0 9128 9114"/>
                <a:gd name="T17" fmla="*/ T16 w 18"/>
                <a:gd name="T18" fmla="+- 0 4717 4699"/>
                <a:gd name="T19" fmla="*/ 4717 h 19"/>
                <a:gd name="T20" fmla="+- 0 9132 9114"/>
                <a:gd name="T21" fmla="*/ T20 w 18"/>
                <a:gd name="T22" fmla="+- 0 4713 4699"/>
                <a:gd name="T23" fmla="*/ 4713 h 19"/>
                <a:gd name="T24" fmla="+- 0 9132 9114"/>
                <a:gd name="T25" fmla="*/ T24 w 18"/>
                <a:gd name="T26" fmla="+- 0 4703 4699"/>
                <a:gd name="T27" fmla="*/ 4703 h 19"/>
                <a:gd name="T28" fmla="+- 0 9128 9114"/>
                <a:gd name="T29" fmla="*/ T28 w 18"/>
                <a:gd name="T30" fmla="+- 0 4699 4699"/>
                <a:gd name="T31" fmla="*/ 4699 h 19"/>
                <a:gd name="T32" fmla="+- 0 9118 9114"/>
                <a:gd name="T33" fmla="*/ T32 w 18"/>
                <a:gd name="T34" fmla="+- 0 4699 4699"/>
                <a:gd name="T35" fmla="*/ 4699 h 1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8" h="19">
                  <a:moveTo>
                    <a:pt x="4" y="0"/>
                  </a:moveTo>
                  <a:lnTo>
                    <a:pt x="0" y="4"/>
                  </a:lnTo>
                  <a:lnTo>
                    <a:pt x="0" y="14"/>
                  </a:lnTo>
                  <a:lnTo>
                    <a:pt x="4" y="18"/>
                  </a:lnTo>
                  <a:lnTo>
                    <a:pt x="14" y="18"/>
                  </a:lnTo>
                  <a:lnTo>
                    <a:pt x="18" y="14"/>
                  </a:lnTo>
                  <a:lnTo>
                    <a:pt x="18" y="4"/>
                  </a:lnTo>
                  <a:lnTo>
                    <a:pt x="14"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80" name="Freeform 5"/>
            <p:cNvSpPr>
              <a:spLocks/>
            </p:cNvSpPr>
            <p:nvPr/>
          </p:nvSpPr>
          <p:spPr bwMode="auto">
            <a:xfrm>
              <a:off x="4572" y="382"/>
              <a:ext cx="23" cy="25"/>
            </a:xfrm>
            <a:custGeom>
              <a:avLst/>
              <a:gdLst>
                <a:gd name="T0" fmla="+- 0 4581 4572"/>
                <a:gd name="T1" fmla="*/ T0 w 23"/>
                <a:gd name="T2" fmla="+- 0 382 382"/>
                <a:gd name="T3" fmla="*/ 382 h 25"/>
                <a:gd name="T4" fmla="+- 0 4575 4572"/>
                <a:gd name="T5" fmla="*/ T4 w 23"/>
                <a:gd name="T6" fmla="+- 0 386 382"/>
                <a:gd name="T7" fmla="*/ 386 h 25"/>
                <a:gd name="T8" fmla="+- 0 4572 4572"/>
                <a:gd name="T9" fmla="*/ T8 w 23"/>
                <a:gd name="T10" fmla="+- 0 398 382"/>
                <a:gd name="T11" fmla="*/ 398 h 25"/>
                <a:gd name="T12" fmla="+- 0 4576 4572"/>
                <a:gd name="T13" fmla="*/ T12 w 23"/>
                <a:gd name="T14" fmla="+- 0 403 382"/>
                <a:gd name="T15" fmla="*/ 403 h 25"/>
                <a:gd name="T16" fmla="+- 0 4586 4572"/>
                <a:gd name="T17" fmla="*/ T16 w 23"/>
                <a:gd name="T18" fmla="+- 0 406 382"/>
                <a:gd name="T19" fmla="*/ 406 h 25"/>
                <a:gd name="T20" fmla="+- 0 4592 4572"/>
                <a:gd name="T21" fmla="*/ T20 w 23"/>
                <a:gd name="T22" fmla="+- 0 403 382"/>
                <a:gd name="T23" fmla="*/ 403 h 25"/>
                <a:gd name="T24" fmla="+- 0 4595 4572"/>
                <a:gd name="T25" fmla="*/ T24 w 23"/>
                <a:gd name="T26" fmla="+- 0 391 382"/>
                <a:gd name="T27" fmla="*/ 391 h 25"/>
                <a:gd name="T28" fmla="+- 0 4592 4572"/>
                <a:gd name="T29" fmla="*/ T28 w 23"/>
                <a:gd name="T30" fmla="+- 0 385 382"/>
                <a:gd name="T31" fmla="*/ 385 h 25"/>
                <a:gd name="T32" fmla="+- 0 4581 4572"/>
                <a:gd name="T33" fmla="*/ T32 w 23"/>
                <a:gd name="T34" fmla="+- 0 382 382"/>
                <a:gd name="T35" fmla="*/ 382 h 2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3" h="25">
                  <a:moveTo>
                    <a:pt x="9" y="0"/>
                  </a:moveTo>
                  <a:lnTo>
                    <a:pt x="3" y="4"/>
                  </a:lnTo>
                  <a:lnTo>
                    <a:pt x="0" y="16"/>
                  </a:lnTo>
                  <a:lnTo>
                    <a:pt x="4" y="21"/>
                  </a:lnTo>
                  <a:lnTo>
                    <a:pt x="14" y="24"/>
                  </a:lnTo>
                  <a:lnTo>
                    <a:pt x="20" y="21"/>
                  </a:lnTo>
                  <a:lnTo>
                    <a:pt x="23" y="9"/>
                  </a:lnTo>
                  <a:lnTo>
                    <a:pt x="20" y="3"/>
                  </a:lnTo>
                  <a:lnTo>
                    <a:pt x="9" y="0"/>
                  </a:lnTo>
                  <a:close/>
                </a:path>
              </a:pathLst>
            </a:custGeom>
            <a:solidFill>
              <a:srgbClr val="351F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81" name="Freeform 4"/>
            <p:cNvSpPr>
              <a:spLocks/>
            </p:cNvSpPr>
            <p:nvPr/>
          </p:nvSpPr>
          <p:spPr bwMode="auto">
            <a:xfrm>
              <a:off x="4657" y="381"/>
              <a:ext cx="23" cy="25"/>
            </a:xfrm>
            <a:custGeom>
              <a:avLst/>
              <a:gdLst>
                <a:gd name="T0" fmla="+- 0 4666 4658"/>
                <a:gd name="T1" fmla="*/ T0 w 23"/>
                <a:gd name="T2" fmla="+- 0 382 382"/>
                <a:gd name="T3" fmla="*/ 382 h 25"/>
                <a:gd name="T4" fmla="+- 0 4661 4658"/>
                <a:gd name="T5" fmla="*/ T4 w 23"/>
                <a:gd name="T6" fmla="+- 0 386 382"/>
                <a:gd name="T7" fmla="*/ 386 h 25"/>
                <a:gd name="T8" fmla="+- 0 4658 4658"/>
                <a:gd name="T9" fmla="*/ T8 w 23"/>
                <a:gd name="T10" fmla="+- 0 397 382"/>
                <a:gd name="T11" fmla="*/ 397 h 25"/>
                <a:gd name="T12" fmla="+- 0 4661 4658"/>
                <a:gd name="T13" fmla="*/ T12 w 23"/>
                <a:gd name="T14" fmla="+- 0 403 382"/>
                <a:gd name="T15" fmla="*/ 403 h 25"/>
                <a:gd name="T16" fmla="+- 0 4672 4658"/>
                <a:gd name="T17" fmla="*/ T16 w 23"/>
                <a:gd name="T18" fmla="+- 0 406 382"/>
                <a:gd name="T19" fmla="*/ 406 h 25"/>
                <a:gd name="T20" fmla="+- 0 4677 4658"/>
                <a:gd name="T21" fmla="*/ T20 w 23"/>
                <a:gd name="T22" fmla="+- 0 402 382"/>
                <a:gd name="T23" fmla="*/ 402 h 25"/>
                <a:gd name="T24" fmla="+- 0 4680 4658"/>
                <a:gd name="T25" fmla="*/ T24 w 23"/>
                <a:gd name="T26" fmla="+- 0 391 382"/>
                <a:gd name="T27" fmla="*/ 391 h 25"/>
                <a:gd name="T28" fmla="+- 0 4677 4658"/>
                <a:gd name="T29" fmla="*/ T28 w 23"/>
                <a:gd name="T30" fmla="+- 0 385 382"/>
                <a:gd name="T31" fmla="*/ 385 h 25"/>
                <a:gd name="T32" fmla="+- 0 4666 4658"/>
                <a:gd name="T33" fmla="*/ T32 w 23"/>
                <a:gd name="T34" fmla="+- 0 382 382"/>
                <a:gd name="T35" fmla="*/ 382 h 2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3" h="25">
                  <a:moveTo>
                    <a:pt x="8" y="0"/>
                  </a:moveTo>
                  <a:lnTo>
                    <a:pt x="3" y="4"/>
                  </a:lnTo>
                  <a:lnTo>
                    <a:pt x="0" y="15"/>
                  </a:lnTo>
                  <a:lnTo>
                    <a:pt x="3" y="21"/>
                  </a:lnTo>
                  <a:lnTo>
                    <a:pt x="14" y="24"/>
                  </a:lnTo>
                  <a:lnTo>
                    <a:pt x="19" y="20"/>
                  </a:lnTo>
                  <a:lnTo>
                    <a:pt x="22" y="9"/>
                  </a:lnTo>
                  <a:lnTo>
                    <a:pt x="19" y="3"/>
                  </a:lnTo>
                  <a:lnTo>
                    <a:pt x="8" y="0"/>
                  </a:lnTo>
                  <a:close/>
                </a:path>
              </a:pathLst>
            </a:custGeom>
            <a:solidFill>
              <a:srgbClr val="351F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82" name="Freeform 3"/>
            <p:cNvSpPr>
              <a:spLocks/>
            </p:cNvSpPr>
            <p:nvPr/>
          </p:nvSpPr>
          <p:spPr bwMode="auto">
            <a:xfrm>
              <a:off x="4995" y="415"/>
              <a:ext cx="20" cy="22"/>
            </a:xfrm>
            <a:custGeom>
              <a:avLst/>
              <a:gdLst>
                <a:gd name="T0" fmla="+- 0 5011 4995"/>
                <a:gd name="T1" fmla="*/ T0 w 20"/>
                <a:gd name="T2" fmla="+- 0 415 415"/>
                <a:gd name="T3" fmla="*/ 415 h 22"/>
                <a:gd name="T4" fmla="+- 0 5000 4995"/>
                <a:gd name="T5" fmla="*/ T4 w 20"/>
                <a:gd name="T6" fmla="+- 0 415 415"/>
                <a:gd name="T7" fmla="*/ 415 h 22"/>
                <a:gd name="T8" fmla="+- 0 4995 4995"/>
                <a:gd name="T9" fmla="*/ T8 w 20"/>
                <a:gd name="T10" fmla="+- 0 420 415"/>
                <a:gd name="T11" fmla="*/ 420 h 22"/>
                <a:gd name="T12" fmla="+- 0 4995 4995"/>
                <a:gd name="T13" fmla="*/ T12 w 20"/>
                <a:gd name="T14" fmla="+- 0 432 415"/>
                <a:gd name="T15" fmla="*/ 432 h 22"/>
                <a:gd name="T16" fmla="+- 0 5000 4995"/>
                <a:gd name="T17" fmla="*/ T16 w 20"/>
                <a:gd name="T18" fmla="+- 0 437 415"/>
                <a:gd name="T19" fmla="*/ 437 h 22"/>
                <a:gd name="T20" fmla="+- 0 5011 4995"/>
                <a:gd name="T21" fmla="*/ T20 w 20"/>
                <a:gd name="T22" fmla="+- 0 437 415"/>
                <a:gd name="T23" fmla="*/ 437 h 22"/>
                <a:gd name="T24" fmla="+- 0 5015 4995"/>
                <a:gd name="T25" fmla="*/ T24 w 20"/>
                <a:gd name="T26" fmla="+- 0 432 415"/>
                <a:gd name="T27" fmla="*/ 432 h 22"/>
                <a:gd name="T28" fmla="+- 0 5015 4995"/>
                <a:gd name="T29" fmla="*/ T28 w 20"/>
                <a:gd name="T30" fmla="+- 0 420 415"/>
                <a:gd name="T31" fmla="*/ 420 h 22"/>
                <a:gd name="T32" fmla="+- 0 5011 4995"/>
                <a:gd name="T33" fmla="*/ T32 w 20"/>
                <a:gd name="T34" fmla="+- 0 415 415"/>
                <a:gd name="T35" fmla="*/ 415 h 2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0" h="22">
                  <a:moveTo>
                    <a:pt x="16" y="0"/>
                  </a:moveTo>
                  <a:lnTo>
                    <a:pt x="5" y="0"/>
                  </a:lnTo>
                  <a:lnTo>
                    <a:pt x="0" y="5"/>
                  </a:lnTo>
                  <a:lnTo>
                    <a:pt x="0" y="17"/>
                  </a:lnTo>
                  <a:lnTo>
                    <a:pt x="5" y="22"/>
                  </a:lnTo>
                  <a:lnTo>
                    <a:pt x="16" y="22"/>
                  </a:lnTo>
                  <a:lnTo>
                    <a:pt x="20" y="17"/>
                  </a:lnTo>
                  <a:lnTo>
                    <a:pt x="20" y="5"/>
                  </a:lnTo>
                  <a:lnTo>
                    <a:pt x="16" y="0"/>
                  </a:lnTo>
                  <a:close/>
                </a:path>
              </a:pathLst>
            </a:custGeom>
            <a:solidFill>
              <a:srgbClr val="351F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83" name="Freeform 2"/>
            <p:cNvSpPr>
              <a:spLocks/>
            </p:cNvSpPr>
            <p:nvPr/>
          </p:nvSpPr>
          <p:spPr bwMode="auto">
            <a:xfrm>
              <a:off x="5079" y="420"/>
              <a:ext cx="20" cy="22"/>
            </a:xfrm>
            <a:custGeom>
              <a:avLst/>
              <a:gdLst>
                <a:gd name="T0" fmla="+- 0 5095 5080"/>
                <a:gd name="T1" fmla="*/ T0 w 20"/>
                <a:gd name="T2" fmla="+- 0 420 420"/>
                <a:gd name="T3" fmla="*/ 420 h 22"/>
                <a:gd name="T4" fmla="+- 0 5084 5080"/>
                <a:gd name="T5" fmla="*/ T4 w 20"/>
                <a:gd name="T6" fmla="+- 0 420 420"/>
                <a:gd name="T7" fmla="*/ 420 h 22"/>
                <a:gd name="T8" fmla="+- 0 5080 5080"/>
                <a:gd name="T9" fmla="*/ T8 w 20"/>
                <a:gd name="T10" fmla="+- 0 425 420"/>
                <a:gd name="T11" fmla="*/ 425 h 22"/>
                <a:gd name="T12" fmla="+- 0 5080 5080"/>
                <a:gd name="T13" fmla="*/ T12 w 20"/>
                <a:gd name="T14" fmla="+- 0 437 420"/>
                <a:gd name="T15" fmla="*/ 437 h 22"/>
                <a:gd name="T16" fmla="+- 0 5084 5080"/>
                <a:gd name="T17" fmla="*/ T16 w 20"/>
                <a:gd name="T18" fmla="+- 0 442 420"/>
                <a:gd name="T19" fmla="*/ 442 h 22"/>
                <a:gd name="T20" fmla="+- 0 5095 5080"/>
                <a:gd name="T21" fmla="*/ T20 w 20"/>
                <a:gd name="T22" fmla="+- 0 442 420"/>
                <a:gd name="T23" fmla="*/ 442 h 22"/>
                <a:gd name="T24" fmla="+- 0 5100 5080"/>
                <a:gd name="T25" fmla="*/ T24 w 20"/>
                <a:gd name="T26" fmla="+- 0 437 420"/>
                <a:gd name="T27" fmla="*/ 437 h 22"/>
                <a:gd name="T28" fmla="+- 0 5100 5080"/>
                <a:gd name="T29" fmla="*/ T28 w 20"/>
                <a:gd name="T30" fmla="+- 0 425 420"/>
                <a:gd name="T31" fmla="*/ 425 h 22"/>
                <a:gd name="T32" fmla="+- 0 5095 5080"/>
                <a:gd name="T33" fmla="*/ T32 w 20"/>
                <a:gd name="T34" fmla="+- 0 420 420"/>
                <a:gd name="T35" fmla="*/ 420 h 2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0" h="22">
                  <a:moveTo>
                    <a:pt x="15" y="0"/>
                  </a:moveTo>
                  <a:lnTo>
                    <a:pt x="4" y="0"/>
                  </a:lnTo>
                  <a:lnTo>
                    <a:pt x="0" y="5"/>
                  </a:lnTo>
                  <a:lnTo>
                    <a:pt x="0" y="17"/>
                  </a:lnTo>
                  <a:lnTo>
                    <a:pt x="4" y="22"/>
                  </a:lnTo>
                  <a:lnTo>
                    <a:pt x="15" y="22"/>
                  </a:lnTo>
                  <a:lnTo>
                    <a:pt x="20" y="17"/>
                  </a:lnTo>
                  <a:lnTo>
                    <a:pt x="20" y="5"/>
                  </a:lnTo>
                  <a:lnTo>
                    <a:pt x="15" y="0"/>
                  </a:lnTo>
                  <a:close/>
                </a:path>
              </a:pathLst>
            </a:custGeom>
            <a:solidFill>
              <a:srgbClr val="351F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7558128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4: Nästa gång</a:t>
            </a:r>
            <a:endParaRPr lang="sv-SE" sz="4000" dirty="0"/>
          </a:p>
        </p:txBody>
      </p:sp>
      <p:sp>
        <p:nvSpPr>
          <p:cNvPr id="3" name="Platshållare för text 2"/>
          <p:cNvSpPr>
            <a:spLocks noGrp="1"/>
          </p:cNvSpPr>
          <p:nvPr>
            <p:ph type="body" sz="quarter" idx="10"/>
          </p:nvPr>
        </p:nvSpPr>
        <p:spPr/>
        <p:txBody>
          <a:bodyPr/>
          <a:lstStyle/>
          <a:p>
            <a:r>
              <a:rPr lang="sv-SE" sz="2400" dirty="0"/>
              <a:t>Nästa träff </a:t>
            </a:r>
            <a:r>
              <a:rPr lang="sv-SE" sz="2400" dirty="0" smtClean="0"/>
              <a:t>handlar om</a:t>
            </a:r>
            <a:r>
              <a:rPr lang="sv-SE" sz="2400" dirty="0" smtClean="0"/>
              <a:t>:</a:t>
            </a:r>
            <a:br>
              <a:rPr lang="sv-SE" sz="2400" dirty="0" smtClean="0"/>
            </a:br>
            <a:endParaRPr lang="sv-SE" sz="2400" dirty="0"/>
          </a:p>
          <a:p>
            <a:pPr marL="457200" indent="-457200">
              <a:buFont typeface="Arial" panose="020B0604020202020204" pitchFamily="34" charset="0"/>
              <a:buChar char="•"/>
            </a:pPr>
            <a:r>
              <a:rPr lang="sv-SE" sz="2400" b="0" dirty="0" smtClean="0"/>
              <a:t>Hälsa</a:t>
            </a:r>
            <a:endParaRPr lang="sv-SE" sz="2400" b="0" dirty="0"/>
          </a:p>
          <a:p>
            <a:pPr marL="457200" indent="-457200">
              <a:buFont typeface="Arial" panose="020B0604020202020204" pitchFamily="34" charset="0"/>
              <a:buChar char="•"/>
            </a:pPr>
            <a:r>
              <a:rPr lang="sv-SE" sz="2400" b="0" dirty="0" smtClean="0"/>
              <a:t>Utmaning</a:t>
            </a:r>
            <a:endParaRPr lang="sv-SE" sz="2400" b="0" dirty="0"/>
          </a:p>
          <a:p>
            <a:pPr marL="457200" indent="-457200">
              <a:buFont typeface="Arial" panose="020B0604020202020204" pitchFamily="34" charset="0"/>
              <a:buChar char="•"/>
            </a:pPr>
            <a:r>
              <a:rPr lang="sv-SE" sz="2400" b="0" dirty="0"/>
              <a:t>Datum</a:t>
            </a:r>
          </a:p>
          <a:p>
            <a:pPr marL="457200" indent="-457200">
              <a:buFont typeface="Arial" panose="020B0604020202020204" pitchFamily="34" charset="0"/>
              <a:buChar char="•"/>
            </a:pPr>
            <a:r>
              <a:rPr lang="sv-SE" sz="2400" b="0" dirty="0"/>
              <a:t>Tid</a:t>
            </a:r>
          </a:p>
          <a:p>
            <a:endParaRPr lang="sv-SE" sz="2400" dirty="0"/>
          </a:p>
        </p:txBody>
      </p:sp>
    </p:spTree>
    <p:extLst>
      <p:ext uri="{BB962C8B-B14F-4D97-AF65-F5344CB8AC3E}">
        <p14:creationId xmlns:p14="http://schemas.microsoft.com/office/powerpoint/2010/main" val="277321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Tema 4: Utcheckning</a:t>
            </a:r>
            <a:endParaRPr lang="sv-SE" sz="4000" dirty="0"/>
          </a:p>
        </p:txBody>
      </p:sp>
      <p:sp>
        <p:nvSpPr>
          <p:cNvPr id="3" name="Platshållare för text 2"/>
          <p:cNvSpPr>
            <a:spLocks noGrp="1"/>
          </p:cNvSpPr>
          <p:nvPr>
            <p:ph type="body" sz="quarter" idx="10"/>
          </p:nvPr>
        </p:nvSpPr>
        <p:spPr/>
        <p:txBody>
          <a:bodyPr/>
          <a:lstStyle/>
          <a:p>
            <a:r>
              <a:rPr lang="sv-SE" sz="2400" dirty="0"/>
              <a:t>Frågor att reflektera och berätta om i en runda:</a:t>
            </a:r>
          </a:p>
          <a:p>
            <a:endParaRPr lang="sv-SE" sz="2400" dirty="0"/>
          </a:p>
          <a:p>
            <a:pPr marL="457200" lvl="0" indent="-457200">
              <a:buFont typeface="Arial" panose="020B0604020202020204" pitchFamily="34" charset="0"/>
              <a:buChar char="•"/>
            </a:pPr>
            <a:r>
              <a:rPr lang="sv-SE" sz="2400" b="0" dirty="0"/>
              <a:t>Vad var roligast idag?</a:t>
            </a:r>
          </a:p>
          <a:p>
            <a:pPr marL="457200" lvl="0" indent="-457200">
              <a:buFont typeface="Arial" panose="020B0604020202020204" pitchFamily="34" charset="0"/>
              <a:buChar char="•"/>
            </a:pPr>
            <a:r>
              <a:rPr lang="sv-SE" sz="2400" b="0" dirty="0"/>
              <a:t>Vad tar du med dig från dagens träff?</a:t>
            </a:r>
          </a:p>
          <a:p>
            <a:endParaRPr lang="sv-SE" sz="2400" dirty="0"/>
          </a:p>
        </p:txBody>
      </p:sp>
    </p:spTree>
    <p:extLst>
      <p:ext uri="{BB962C8B-B14F-4D97-AF65-F5344CB8AC3E}">
        <p14:creationId xmlns:p14="http://schemas.microsoft.com/office/powerpoint/2010/main" val="388869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3"/>
          </p:nvPr>
        </p:nvSpPr>
        <p:spPr/>
        <p:txBody>
          <a:bodyPr/>
          <a:lstStyle/>
          <a:p>
            <a:endParaRPr lang="sv-SE"/>
          </a:p>
        </p:txBody>
      </p:sp>
      <p:sp>
        <p:nvSpPr>
          <p:cNvPr id="4" name="Platshållare för text 3"/>
          <p:cNvSpPr>
            <a:spLocks noGrp="1"/>
          </p:cNvSpPr>
          <p:nvPr>
            <p:ph type="body" sz="quarter" idx="15"/>
          </p:nvPr>
        </p:nvSpPr>
        <p:spPr/>
        <p:txBody>
          <a:bodyPr/>
          <a:lstStyle/>
          <a:p>
            <a:r>
              <a:rPr lang="sv-SE" dirty="0" smtClean="0"/>
              <a:t>Tyler Nix</a:t>
            </a:r>
            <a:endParaRPr lang="sv-SE" dirty="0"/>
          </a:p>
        </p:txBody>
      </p:sp>
      <p:sp>
        <p:nvSpPr>
          <p:cNvPr id="5" name="Platshållare för text 1"/>
          <p:cNvSpPr>
            <a:spLocks noGrp="1"/>
          </p:cNvSpPr>
          <p:nvPr>
            <p:ph type="body" sz="quarter" idx="11"/>
          </p:nvPr>
        </p:nvSpPr>
        <p:spPr>
          <a:xfrm>
            <a:off x="874340" y="312454"/>
            <a:ext cx="6843712" cy="1476374"/>
          </a:xfrm>
        </p:spPr>
        <p:txBody>
          <a:bodyPr/>
          <a:lstStyle/>
          <a:p>
            <a:r>
              <a:rPr lang="sv-SE" sz="4000" dirty="0" smtClean="0">
                <a:latin typeface="+mj-lt"/>
              </a:rPr>
              <a:t>TACK FÖR IDAG!</a:t>
            </a:r>
            <a:endParaRPr lang="sv-SE" sz="4000" dirty="0">
              <a:latin typeface="+mj-lt"/>
            </a:endParaRPr>
          </a:p>
        </p:txBody>
      </p:sp>
    </p:spTree>
    <p:extLst>
      <p:ext uri="{BB962C8B-B14F-4D97-AF65-F5344CB8AC3E}">
        <p14:creationId xmlns:p14="http://schemas.microsoft.com/office/powerpoint/2010/main" val="3030326001"/>
      </p:ext>
    </p:extLst>
  </p:cSld>
  <p:clrMapOvr>
    <a:masterClrMapping/>
  </p:clrMapOvr>
  <p:timing>
    <p:tnLst>
      <p:par>
        <p:cTn id="1" dur="indefinite" restart="never" nodeType="tmRoot"/>
      </p:par>
    </p:tnLst>
  </p:timing>
</p:sld>
</file>

<file path=ppt/theme/theme1.xml><?xml version="1.0" encoding="utf-8"?>
<a:theme xmlns:a="http://schemas.openxmlformats.org/drawingml/2006/main" name="Bildsid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411C8C7-CBD3-447B-91D1-B79FA1B50A11}"/>
    </a:ext>
  </a:extLst>
</a:theme>
</file>

<file path=ppt/theme/theme2.xml><?xml version="1.0" encoding="utf-8"?>
<a:theme xmlns:a="http://schemas.openxmlformats.org/drawingml/2006/main" name="Mörklila / Ljusros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723E16C9-1466-4F9E-A840-48BBC7F77C17}"/>
    </a:ext>
  </a:extLst>
</a:theme>
</file>

<file path=ppt/theme/theme3.xml><?xml version="1.0" encoding="utf-8"?>
<a:theme xmlns:a="http://schemas.openxmlformats.org/drawingml/2006/main" name="Ljusrosa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F3180B88-8D86-48B5-B779-C3FDF85FE8EE}"/>
    </a:ext>
  </a:extLst>
</a:theme>
</file>

<file path=ppt/theme/theme4.xml><?xml version="1.0" encoding="utf-8"?>
<a:theme xmlns:a="http://schemas.openxmlformats.org/drawingml/2006/main" name="Mörkblå / Ljusorange">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36419CC8-4AF8-4E83-BF48-BD39A5980CB3}"/>
    </a:ext>
  </a:extLst>
</a:theme>
</file>

<file path=ppt/theme/theme5.xml><?xml version="1.0" encoding="utf-8"?>
<a:theme xmlns:a="http://schemas.openxmlformats.org/drawingml/2006/main" name="Ljusorange / Mörk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A6C58F26-16AB-49C5-B5AD-5DEDA44F03A8}"/>
    </a:ext>
  </a:extLst>
</a:theme>
</file>

<file path=ppt/theme/theme6.xml><?xml version="1.0" encoding="utf-8"?>
<a:theme xmlns:a="http://schemas.openxmlformats.org/drawingml/2006/main" name="Mörklila / Ljus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D5B997F1-4FCA-4C80-80FA-471CF121267F}"/>
    </a:ext>
  </a:extLst>
</a:theme>
</file>

<file path=ppt/theme/theme7.xml><?xml version="1.0" encoding="utf-8"?>
<a:theme xmlns:a="http://schemas.openxmlformats.org/drawingml/2006/main" name="Ljusblå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F71D424-A470-4877-A74F-07FB3D855067}"/>
    </a:ext>
  </a:extLst>
</a:theme>
</file>

<file path=ppt/theme/theme8.xml><?xml version="1.0" encoding="utf-8"?>
<a:theme xmlns:a="http://schemas.openxmlformats.org/drawingml/2006/main" name="Mörkblå / Mint">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25B3A3DF-47EA-4CF9-88F2-A6DACBD8C35A}"/>
    </a:ext>
  </a:extLst>
</a:theme>
</file>

<file path=ppt/theme/theme9.xml><?xml version="1.0" encoding="utf-8"?>
<a:theme xmlns:a="http://schemas.openxmlformats.org/drawingml/2006/main" name="Mint / Mörkblå">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527EF36F-C91C-45C7-B35A-7A55CCB99CB0}"/>
    </a:ext>
  </a:extLst>
</a:theme>
</file>

<file path=ppt/theme/theme10.xml><?xml version="1.0" encoding="utf-8"?>
<a:theme xmlns:a="http://schemas.openxmlformats.org/drawingml/2006/main" name="Mörklila / Ljusorange">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C402189A-E682-47A4-99DB-6FC258ECA8AF}"/>
    </a:ext>
  </a:extLst>
</a:theme>
</file>

<file path=ppt/theme/theme11.xml><?xml version="1.0" encoding="utf-8"?>
<a:theme xmlns:a="http://schemas.openxmlformats.org/drawingml/2006/main" name="Ljusorange / Mörklil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C4454AAF-9CCA-46B2-9610-6C7826701747}"/>
    </a:ext>
  </a:extLst>
</a:theme>
</file>

<file path=ppt/theme/theme12.xml><?xml version="1.0" encoding="utf-8"?>
<a:theme xmlns:a="http://schemas.openxmlformats.org/drawingml/2006/main" name="Mörkblå / Ljusrosa">
  <a:themeElements>
    <a:clrScheme name="BILDA_2018">
      <a:dk1>
        <a:srgbClr val="0C2E52"/>
      </a:dk1>
      <a:lt1>
        <a:sysClr val="window" lastClr="FFFFFF"/>
      </a:lt1>
      <a:dk2>
        <a:srgbClr val="351539"/>
      </a:dk2>
      <a:lt2>
        <a:srgbClr val="FFFFFF"/>
      </a:lt2>
      <a:accent1>
        <a:srgbClr val="F8C6C5"/>
      </a:accent1>
      <a:accent2>
        <a:srgbClr val="FFE0B4"/>
      </a:accent2>
      <a:accent3>
        <a:srgbClr val="C9E2C5"/>
      </a:accent3>
      <a:accent4>
        <a:srgbClr val="ADDDF0"/>
      </a:accent4>
      <a:accent5>
        <a:srgbClr val="60CC8E"/>
      </a:accent5>
      <a:accent6>
        <a:srgbClr val="7D649E"/>
      </a:accent6>
      <a:hlink>
        <a:srgbClr val="000000"/>
      </a:hlink>
      <a:folHlink>
        <a:srgbClr val="FFFFFF"/>
      </a:folHlink>
    </a:clrScheme>
    <a:fontScheme name="BILDA_2018">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da_PPT_mall_v2" id="{5F1B1A21-F55B-4FFB-AB27-219844B0081C}" vid="{FA30AE6A-C361-4481-AAA4-61A4C045D5D8}"/>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E7E0C09FA322248B125692A5C9B87DF" ma:contentTypeVersion="11" ma:contentTypeDescription="Skapa ett nytt dokument." ma:contentTypeScope="" ma:versionID="d94a9a608438e7fed3a923922851b5bb">
  <xsd:schema xmlns:xsd="http://www.w3.org/2001/XMLSchema" xmlns:xs="http://www.w3.org/2001/XMLSchema" xmlns:p="http://schemas.microsoft.com/office/2006/metadata/properties" xmlns:ns3="b23c8dfb-ee16-48fa-ab19-67e1dd4c743a" xmlns:ns4="e150f492-45f9-4f68-8ec2-48d4934a405a" targetNamespace="http://schemas.microsoft.com/office/2006/metadata/properties" ma:root="true" ma:fieldsID="08b3e6f77d81f390093edef418ed0d31" ns3:_="" ns4:_="">
    <xsd:import namespace="b23c8dfb-ee16-48fa-ab19-67e1dd4c743a"/>
    <xsd:import namespace="e150f492-45f9-4f68-8ec2-48d4934a405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3c8dfb-ee16-48fa-ab19-67e1dd4c743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50f492-45f9-4f68-8ec2-48d4934a405a"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element name="SharingHintHash" ma:index="16"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8714D7-1C16-4161-B96C-A67C47C71A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3c8dfb-ee16-48fa-ab19-67e1dd4c743a"/>
    <ds:schemaRef ds:uri="e150f492-45f9-4f68-8ec2-48d4934a40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16D6F1-CBD7-43D3-8CC3-274401CB967A}">
  <ds:schemaRefs>
    <ds:schemaRef ds:uri="http://purl.org/dc/terms/"/>
    <ds:schemaRef ds:uri="http://schemas.openxmlformats.org/package/2006/metadata/core-properties"/>
    <ds:schemaRef ds:uri="http://schemas.microsoft.com/office/2006/documentManagement/types"/>
    <ds:schemaRef ds:uri="http://purl.org/dc/dcmitype/"/>
    <ds:schemaRef ds:uri="e150f492-45f9-4f68-8ec2-48d4934a405a"/>
    <ds:schemaRef ds:uri="http://purl.org/dc/elements/1.1/"/>
    <ds:schemaRef ds:uri="http://schemas.microsoft.com/office/2006/metadata/properties"/>
    <ds:schemaRef ds:uri="http://schemas.microsoft.com/office/infopath/2007/PartnerControls"/>
    <ds:schemaRef ds:uri="b23c8dfb-ee16-48fa-ab19-67e1dd4c743a"/>
    <ds:schemaRef ds:uri="http://www.w3.org/XML/1998/namespace"/>
  </ds:schemaRefs>
</ds:datastoreItem>
</file>

<file path=customXml/itemProps3.xml><?xml version="1.0" encoding="utf-8"?>
<ds:datastoreItem xmlns:ds="http://schemas.openxmlformats.org/officeDocument/2006/customXml" ds:itemID="{CA1D86AD-DD85-4804-8E0E-30CF97E960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Bilda_PPT_mall_v2</Template>
  <TotalTime>22452</TotalTime>
  <Words>536</Words>
  <Application>Microsoft Office PowerPoint</Application>
  <PresentationFormat>Bredbild</PresentationFormat>
  <Paragraphs>87</Paragraphs>
  <Slides>15</Slides>
  <Notes>6</Notes>
  <HiddenSlides>0</HiddenSlides>
  <MMClips>1</MMClips>
  <ScaleCrop>false</ScaleCrop>
  <HeadingPairs>
    <vt:vector size="6" baseType="variant">
      <vt:variant>
        <vt:lpstr>Använt teckensnitt</vt:lpstr>
      </vt:variant>
      <vt:variant>
        <vt:i4>3</vt:i4>
      </vt:variant>
      <vt:variant>
        <vt:lpstr>Tema</vt:lpstr>
      </vt:variant>
      <vt:variant>
        <vt:i4>12</vt:i4>
      </vt:variant>
      <vt:variant>
        <vt:lpstr>Bildrubriker</vt:lpstr>
      </vt:variant>
      <vt:variant>
        <vt:i4>15</vt:i4>
      </vt:variant>
    </vt:vector>
  </HeadingPairs>
  <TitlesOfParts>
    <vt:vector size="30" baseType="lpstr">
      <vt:lpstr>Arial</vt:lpstr>
      <vt:lpstr>Calibri</vt:lpstr>
      <vt:lpstr>Georgia</vt:lpstr>
      <vt:lpstr>Bildsida</vt:lpstr>
      <vt:lpstr>Mörklila / Ljusrosa</vt:lpstr>
      <vt:lpstr>Ljusrosa / Mörklila</vt:lpstr>
      <vt:lpstr>Mörkblå / Ljusorange</vt:lpstr>
      <vt:lpstr>Ljusorange / Mörkblå</vt:lpstr>
      <vt:lpstr>Mörklila / Ljusblå</vt:lpstr>
      <vt:lpstr>Ljusblå / Mörklila</vt:lpstr>
      <vt:lpstr>Mörkblå / Mint</vt:lpstr>
      <vt:lpstr>Mint / Mörkblå</vt:lpstr>
      <vt:lpstr>Mörklila / Ljusorange</vt:lpstr>
      <vt:lpstr>Ljusorange / Mörklila</vt:lpstr>
      <vt:lpstr>Mörkblå / Ljusrosa</vt:lpstr>
      <vt:lpstr>PowerPoint-presentation</vt:lpstr>
      <vt:lpstr>Tema 4: Förberedelser</vt:lpstr>
      <vt:lpstr>Tema 4: Incheckning</vt:lpstr>
      <vt:lpstr>Tema 4: Dagens agenda</vt:lpstr>
      <vt:lpstr>Tema 4: Introduktion</vt:lpstr>
      <vt:lpstr>PowerPoint-presentation</vt:lpstr>
      <vt:lpstr>Tema 4: Film, familj</vt:lpstr>
      <vt:lpstr>Tema 4: Ordlista, familj</vt:lpstr>
      <vt:lpstr>PowerPoint-presentation</vt:lpstr>
      <vt:lpstr>Tema 4: Övning &amp; Reflektion</vt:lpstr>
      <vt:lpstr>PowerPoint-presentation</vt:lpstr>
      <vt:lpstr>Tema 4: Övning &amp; Reflektion</vt:lpstr>
      <vt:lpstr>Tema 4: Nästa gång</vt:lpstr>
      <vt:lpstr>Tema 4: Utcheckning</vt:lpstr>
      <vt:lpstr>PowerPoint-presentation</vt:lpstr>
    </vt:vector>
  </TitlesOfParts>
  <Company>Studieförbundet Bilda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Bildas digitala erbjudande</dc:title>
  <dc:creator>Emelie Jönsson</dc:creator>
  <cp:lastModifiedBy>Emelie Jönsson</cp:lastModifiedBy>
  <cp:revision>119</cp:revision>
  <dcterms:created xsi:type="dcterms:W3CDTF">2019-08-16T09:07:19Z</dcterms:created>
  <dcterms:modified xsi:type="dcterms:W3CDTF">2020-07-08T08:02:34Z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0x0101008E7E0C09FA322248B125692A5C9B87DF</vt:lpwstr>
  </property>
</Properties>
</file>