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9.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0.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69" r:id="rId5"/>
    <p:sldMasterId id="2147483673" r:id="rId6"/>
    <p:sldMasterId id="2147483677" r:id="rId7"/>
    <p:sldMasterId id="2147483705" r:id="rId8"/>
    <p:sldMasterId id="2147483681" r:id="rId9"/>
    <p:sldMasterId id="2147483685" r:id="rId10"/>
    <p:sldMasterId id="2147483689" r:id="rId11"/>
    <p:sldMasterId id="2147483709" r:id="rId12"/>
    <p:sldMasterId id="2147483693" r:id="rId13"/>
    <p:sldMasterId id="2147483697" r:id="rId14"/>
    <p:sldMasterId id="2147483701" r:id="rId15"/>
  </p:sldMasterIdLst>
  <p:notesMasterIdLst>
    <p:notesMasterId r:id="rId33"/>
  </p:notesMasterIdLst>
  <p:handoutMasterIdLst>
    <p:handoutMasterId r:id="rId34"/>
  </p:handoutMasterIdLst>
  <p:sldIdLst>
    <p:sldId id="325" r:id="rId16"/>
    <p:sldId id="323" r:id="rId17"/>
    <p:sldId id="326" r:id="rId18"/>
    <p:sldId id="327" r:id="rId19"/>
    <p:sldId id="330" r:id="rId20"/>
    <p:sldId id="329" r:id="rId21"/>
    <p:sldId id="331" r:id="rId22"/>
    <p:sldId id="332" r:id="rId23"/>
    <p:sldId id="333" r:id="rId24"/>
    <p:sldId id="334" r:id="rId25"/>
    <p:sldId id="335" r:id="rId26"/>
    <p:sldId id="336" r:id="rId27"/>
    <p:sldId id="337" r:id="rId28"/>
    <p:sldId id="338" r:id="rId29"/>
    <p:sldId id="339" r:id="rId30"/>
    <p:sldId id="340" r:id="rId31"/>
    <p:sldId id="341"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09" autoAdjust="0"/>
    <p:restoredTop sz="91469" autoAdjust="0"/>
  </p:normalViewPr>
  <p:slideViewPr>
    <p:cSldViewPr snapToGrid="0" showGuides="1">
      <p:cViewPr varScale="1">
        <p:scale>
          <a:sx n="45" d="100"/>
          <a:sy n="45" d="100"/>
        </p:scale>
        <p:origin x="38" y="1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7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Henricsson" userId="a99a0c5a-8b33-4c1b-9b01-05145eaec74c" providerId="ADAL" clId="{E11C315E-D41C-46E1-85E8-4FDEEC288681}"/>
    <pc:docChg chg="undo custSel addSld delSld modSld sldOrd delMainMaster modMainMaster">
      <pc:chgData name="Karin Henricsson" userId="a99a0c5a-8b33-4c1b-9b01-05145eaec74c" providerId="ADAL" clId="{E11C315E-D41C-46E1-85E8-4FDEEC288681}" dt="2018-11-13T10:24:42.292" v="46" actId="2696"/>
      <pc:docMkLst>
        <pc:docMk/>
      </pc:docMkLst>
      <pc:sldChg chg="del">
        <pc:chgData name="Karin Henricsson" userId="a99a0c5a-8b33-4c1b-9b01-05145eaec74c" providerId="ADAL" clId="{E11C315E-D41C-46E1-85E8-4FDEEC288681}" dt="2018-11-13T10:03:45.499" v="4" actId="2696"/>
        <pc:sldMkLst>
          <pc:docMk/>
          <pc:sldMk cId="587868144" sldId="256"/>
        </pc:sldMkLst>
      </pc:sldChg>
      <pc:sldChg chg="del">
        <pc:chgData name="Karin Henricsson" userId="a99a0c5a-8b33-4c1b-9b01-05145eaec74c" providerId="ADAL" clId="{E11C315E-D41C-46E1-85E8-4FDEEC288681}" dt="2018-11-13T10:02:49.243" v="1" actId="2696"/>
        <pc:sldMkLst>
          <pc:docMk/>
          <pc:sldMk cId="3520205101" sldId="258"/>
        </pc:sldMkLst>
      </pc:sldChg>
      <pc:sldChg chg="del">
        <pc:chgData name="Karin Henricsson" userId="a99a0c5a-8b33-4c1b-9b01-05145eaec74c" providerId="ADAL" clId="{E11C315E-D41C-46E1-85E8-4FDEEC288681}" dt="2018-11-13T10:02:25.615" v="0" actId="2696"/>
        <pc:sldMkLst>
          <pc:docMk/>
          <pc:sldMk cId="3491232797" sldId="259"/>
        </pc:sldMkLst>
      </pc:sldChg>
      <pc:sldChg chg="modSp add del ord">
        <pc:chgData name="Karin Henricsson" userId="a99a0c5a-8b33-4c1b-9b01-05145eaec74c" providerId="ADAL" clId="{E11C315E-D41C-46E1-85E8-4FDEEC288681}" dt="2018-11-13T10:04:17.720" v="26" actId="20577"/>
        <pc:sldMkLst>
          <pc:docMk/>
          <pc:sldMk cId="348324958" sldId="260"/>
        </pc:sldMkLst>
        <pc:spChg chg="mod">
          <ac:chgData name="Karin Henricsson" userId="a99a0c5a-8b33-4c1b-9b01-05145eaec74c" providerId="ADAL" clId="{E11C315E-D41C-46E1-85E8-4FDEEC288681}" dt="2018-11-13T10:04:11.355" v="15" actId="20577"/>
          <ac:spMkLst>
            <pc:docMk/>
            <pc:sldMk cId="348324958" sldId="260"/>
            <ac:spMk id="3" creationId="{5ED24644-96FC-4C65-91F7-DA9A55FFF863}"/>
          </ac:spMkLst>
        </pc:spChg>
        <pc:spChg chg="mod">
          <ac:chgData name="Karin Henricsson" userId="a99a0c5a-8b33-4c1b-9b01-05145eaec74c" providerId="ADAL" clId="{E11C315E-D41C-46E1-85E8-4FDEEC288681}" dt="2018-11-13T10:04:17.720" v="26" actId="20577"/>
          <ac:spMkLst>
            <pc:docMk/>
            <pc:sldMk cId="348324958" sldId="260"/>
            <ac:spMk id="4" creationId="{B854907F-2B1A-446D-9579-8F877F13A6B7}"/>
          </ac:spMkLst>
        </pc:spChg>
      </pc:sldChg>
      <pc:sldChg chg="addSp delSp modSp add del">
        <pc:chgData name="Karin Henricsson" userId="a99a0c5a-8b33-4c1b-9b01-05145eaec74c" providerId="ADAL" clId="{E11C315E-D41C-46E1-85E8-4FDEEC288681}" dt="2018-11-13T10:24:33.541" v="45" actId="2696"/>
        <pc:sldMkLst>
          <pc:docMk/>
          <pc:sldMk cId="1348841094" sldId="262"/>
        </pc:sldMkLst>
        <pc:spChg chg="del">
          <ac:chgData name="Karin Henricsson" userId="a99a0c5a-8b33-4c1b-9b01-05145eaec74c" providerId="ADAL" clId="{E11C315E-D41C-46E1-85E8-4FDEEC288681}" dt="2018-11-13T10:19:17.798" v="41" actId="931"/>
          <ac:spMkLst>
            <pc:docMk/>
            <pc:sldMk cId="1348841094" sldId="262"/>
            <ac:spMk id="2" creationId="{AB63D6FD-3DD7-4ED5-AECD-38CA1F8394F7}"/>
          </ac:spMkLst>
        </pc:spChg>
        <pc:spChg chg="del">
          <ac:chgData name="Karin Henricsson" userId="a99a0c5a-8b33-4c1b-9b01-05145eaec74c" providerId="ADAL" clId="{E11C315E-D41C-46E1-85E8-4FDEEC288681}" dt="2018-11-13T10:19:36.488" v="44"/>
          <ac:spMkLst>
            <pc:docMk/>
            <pc:sldMk cId="1348841094" sldId="262"/>
            <ac:spMk id="3" creationId="{875989FE-3679-41E3-885B-4536BA0ED992}"/>
          </ac:spMkLst>
        </pc:spChg>
        <pc:spChg chg="del">
          <ac:chgData name="Karin Henricsson" userId="a99a0c5a-8b33-4c1b-9b01-05145eaec74c" providerId="ADAL" clId="{E11C315E-D41C-46E1-85E8-4FDEEC288681}" dt="2018-11-13T10:19:36.488" v="44"/>
          <ac:spMkLst>
            <pc:docMk/>
            <pc:sldMk cId="1348841094" sldId="262"/>
            <ac:spMk id="4" creationId="{B4D90A6A-E17E-4E8B-B69F-6E7455A682EE}"/>
          </ac:spMkLst>
        </pc:spChg>
        <pc:spChg chg="del">
          <ac:chgData name="Karin Henricsson" userId="a99a0c5a-8b33-4c1b-9b01-05145eaec74c" providerId="ADAL" clId="{E11C315E-D41C-46E1-85E8-4FDEEC288681}" dt="2018-11-13T10:19:36.488" v="44"/>
          <ac:spMkLst>
            <pc:docMk/>
            <pc:sldMk cId="1348841094" sldId="262"/>
            <ac:spMk id="5" creationId="{8D08B65F-75F3-40C4-9053-16DBFB401906}"/>
          </ac:spMkLst>
        </pc:spChg>
        <pc:spChg chg="add del mod">
          <ac:chgData name="Karin Henricsson" userId="a99a0c5a-8b33-4c1b-9b01-05145eaec74c" providerId="ADAL" clId="{E11C315E-D41C-46E1-85E8-4FDEEC288681}" dt="2018-11-13T10:19:31.611" v="43" actId="478"/>
          <ac:spMkLst>
            <pc:docMk/>
            <pc:sldMk cId="1348841094" sldId="262"/>
            <ac:spMk id="9" creationId="{9700F77A-766D-4BE5-9FA2-0408E6A4B611}"/>
          </ac:spMkLst>
        </pc:spChg>
        <pc:spChg chg="add mod">
          <ac:chgData name="Karin Henricsson" userId="a99a0c5a-8b33-4c1b-9b01-05145eaec74c" providerId="ADAL" clId="{E11C315E-D41C-46E1-85E8-4FDEEC288681}" dt="2018-11-13T10:19:36.488" v="44"/>
          <ac:spMkLst>
            <pc:docMk/>
            <pc:sldMk cId="1348841094" sldId="262"/>
            <ac:spMk id="10" creationId="{8EC8B280-F7EC-41DA-9287-D360F4489D2C}"/>
          </ac:spMkLst>
        </pc:spChg>
        <pc:spChg chg="add mod">
          <ac:chgData name="Karin Henricsson" userId="a99a0c5a-8b33-4c1b-9b01-05145eaec74c" providerId="ADAL" clId="{E11C315E-D41C-46E1-85E8-4FDEEC288681}" dt="2018-11-13T10:19:36.488" v="44"/>
          <ac:spMkLst>
            <pc:docMk/>
            <pc:sldMk cId="1348841094" sldId="262"/>
            <ac:spMk id="11" creationId="{C1FFFFE8-8A21-45AD-8859-98282B29E8FA}"/>
          </ac:spMkLst>
        </pc:spChg>
        <pc:spChg chg="add mod">
          <ac:chgData name="Karin Henricsson" userId="a99a0c5a-8b33-4c1b-9b01-05145eaec74c" providerId="ADAL" clId="{E11C315E-D41C-46E1-85E8-4FDEEC288681}" dt="2018-11-13T10:19:36.488" v="44"/>
          <ac:spMkLst>
            <pc:docMk/>
            <pc:sldMk cId="1348841094" sldId="262"/>
            <ac:spMk id="12" creationId="{257C4611-F569-45E0-AEDC-D95CA68979A8}"/>
          </ac:spMkLst>
        </pc:spChg>
        <pc:spChg chg="add mod">
          <ac:chgData name="Karin Henricsson" userId="a99a0c5a-8b33-4c1b-9b01-05145eaec74c" providerId="ADAL" clId="{E11C315E-D41C-46E1-85E8-4FDEEC288681}" dt="2018-11-13T10:19:36.488" v="44"/>
          <ac:spMkLst>
            <pc:docMk/>
            <pc:sldMk cId="1348841094" sldId="262"/>
            <ac:spMk id="13" creationId="{05AC695C-587D-464F-ACAF-2427AE162A6E}"/>
          </ac:spMkLst>
        </pc:spChg>
        <pc:picChg chg="add del mod">
          <ac:chgData name="Karin Henricsson" userId="a99a0c5a-8b33-4c1b-9b01-05145eaec74c" providerId="ADAL" clId="{E11C315E-D41C-46E1-85E8-4FDEEC288681}" dt="2018-11-13T10:19:24.263" v="42" actId="478"/>
          <ac:picMkLst>
            <pc:docMk/>
            <pc:sldMk cId="1348841094" sldId="262"/>
            <ac:picMk id="7" creationId="{7564CBC0-40CA-4517-AC4E-E95AEAE5912D}"/>
          </ac:picMkLst>
        </pc:picChg>
      </pc:sldChg>
      <pc:sldMasterChg chg="del delSldLayout">
        <pc:chgData name="Karin Henricsson" userId="a99a0c5a-8b33-4c1b-9b01-05145eaec74c" providerId="ADAL" clId="{E11C315E-D41C-46E1-85E8-4FDEEC288681}" dt="2018-11-13T10:03:45.515" v="8" actId="2696"/>
        <pc:sldMasterMkLst>
          <pc:docMk/>
          <pc:sldMasterMk cId="2444252300" sldId="2147483648"/>
        </pc:sldMasterMkLst>
        <pc:sldLayoutChg chg="del">
          <pc:chgData name="Karin Henricsson" userId="a99a0c5a-8b33-4c1b-9b01-05145eaec74c" providerId="ADAL" clId="{E11C315E-D41C-46E1-85E8-4FDEEC288681}" dt="2018-11-13T10:03:45.499" v="6" actId="2696"/>
          <pc:sldLayoutMkLst>
            <pc:docMk/>
            <pc:sldMasterMk cId="2444252300" sldId="2147483648"/>
            <pc:sldLayoutMk cId="1671553223" sldId="2147483650"/>
          </pc:sldLayoutMkLst>
        </pc:sldLayoutChg>
        <pc:sldLayoutChg chg="del">
          <pc:chgData name="Karin Henricsson" userId="a99a0c5a-8b33-4c1b-9b01-05145eaec74c" providerId="ADAL" clId="{E11C315E-D41C-46E1-85E8-4FDEEC288681}" dt="2018-11-13T10:03:45.499" v="7" actId="2696"/>
          <pc:sldLayoutMkLst>
            <pc:docMk/>
            <pc:sldMasterMk cId="2444252300" sldId="2147483648"/>
            <pc:sldLayoutMk cId="2247774461" sldId="2147483654"/>
          </pc:sldLayoutMkLst>
        </pc:sldLayoutChg>
        <pc:sldLayoutChg chg="del">
          <pc:chgData name="Karin Henricsson" userId="a99a0c5a-8b33-4c1b-9b01-05145eaec74c" providerId="ADAL" clId="{E11C315E-D41C-46E1-85E8-4FDEEC288681}" dt="2018-11-13T10:03:45.499" v="5" actId="2696"/>
          <pc:sldLayoutMkLst>
            <pc:docMk/>
            <pc:sldMasterMk cId="2444252300" sldId="2147483648"/>
            <pc:sldLayoutMk cId="1691565664" sldId="2147483660"/>
          </pc:sldLayoutMkLst>
        </pc:sldLayoutChg>
      </pc:sldMasterChg>
      <pc:sldMasterChg chg="delSldLayout modSldLayout">
        <pc:chgData name="Karin Henricsson" userId="a99a0c5a-8b33-4c1b-9b01-05145eaec74c" providerId="ADAL" clId="{E11C315E-D41C-46E1-85E8-4FDEEC288681}" dt="2018-11-13T10:24:42.292" v="46" actId="2696"/>
        <pc:sldMasterMkLst>
          <pc:docMk/>
          <pc:sldMasterMk cId="3156605824" sldId="2147483655"/>
        </pc:sldMasterMkLst>
        <pc:sldLayoutChg chg="modSp del">
          <pc:chgData name="Karin Henricsson" userId="a99a0c5a-8b33-4c1b-9b01-05145eaec74c" providerId="ADAL" clId="{E11C315E-D41C-46E1-85E8-4FDEEC288681}" dt="2018-11-13T10:08:33.857" v="31" actId="2696"/>
          <pc:sldLayoutMkLst>
            <pc:docMk/>
            <pc:sldMasterMk cId="3156605824" sldId="2147483655"/>
            <pc:sldLayoutMk cId="923936588" sldId="2147483659"/>
          </pc:sldLayoutMkLst>
          <pc:spChg chg="mod">
            <ac:chgData name="Karin Henricsson" userId="a99a0c5a-8b33-4c1b-9b01-05145eaec74c" providerId="ADAL" clId="{E11C315E-D41C-46E1-85E8-4FDEEC288681}" dt="2018-11-13T10:06:02.619" v="27" actId="207"/>
            <ac:spMkLst>
              <pc:docMk/>
              <pc:sldMasterMk cId="3156605824" sldId="2147483655"/>
              <pc:sldLayoutMk cId="923936588" sldId="2147483659"/>
              <ac:spMk id="4" creationId="{F848DA0E-51DA-4B44-B46E-0E4E9363FB5C}"/>
            </ac:spMkLst>
          </pc:spChg>
        </pc:sldLayoutChg>
        <pc:sldLayoutChg chg="modSp setBg">
          <pc:chgData name="Karin Henricsson" userId="a99a0c5a-8b33-4c1b-9b01-05145eaec74c" providerId="ADAL" clId="{E11C315E-D41C-46E1-85E8-4FDEEC288681}" dt="2018-11-13T10:15:53.516" v="32" actId="14826"/>
          <pc:sldLayoutMkLst>
            <pc:docMk/>
            <pc:sldMasterMk cId="3156605824" sldId="2147483655"/>
            <pc:sldLayoutMk cId="1256105123" sldId="2147483713"/>
          </pc:sldLayoutMkLst>
          <pc:spChg chg="mod">
            <ac:chgData name="Karin Henricsson" userId="a99a0c5a-8b33-4c1b-9b01-05145eaec74c" providerId="ADAL" clId="{E11C315E-D41C-46E1-85E8-4FDEEC288681}" dt="2018-11-13T10:06:40.038" v="30" actId="207"/>
            <ac:spMkLst>
              <pc:docMk/>
              <pc:sldMasterMk cId="3156605824" sldId="2147483655"/>
              <pc:sldLayoutMk cId="1256105123" sldId="2147483713"/>
              <ac:spMk id="4" creationId="{F848DA0E-51DA-4B44-B46E-0E4E9363FB5C}"/>
            </ac:spMkLst>
          </pc:spChg>
          <pc:spChg chg="mod">
            <ac:chgData name="Karin Henricsson" userId="a99a0c5a-8b33-4c1b-9b01-05145eaec74c" providerId="ADAL" clId="{E11C315E-D41C-46E1-85E8-4FDEEC288681}" dt="2018-11-13T10:06:21.409" v="28" actId="207"/>
            <ac:spMkLst>
              <pc:docMk/>
              <pc:sldMasterMk cId="3156605824" sldId="2147483655"/>
              <pc:sldLayoutMk cId="1256105123" sldId="2147483713"/>
              <ac:spMk id="9" creationId="{51E3759B-A9E6-442B-9947-EC9E5596E368}"/>
            </ac:spMkLst>
          </pc:spChg>
          <pc:picChg chg="mod">
            <ac:chgData name="Karin Henricsson" userId="a99a0c5a-8b33-4c1b-9b01-05145eaec74c" providerId="ADAL" clId="{E11C315E-D41C-46E1-85E8-4FDEEC288681}" dt="2018-11-13T10:15:53.516" v="32" actId="14826"/>
            <ac:picMkLst>
              <pc:docMk/>
              <pc:sldMasterMk cId="3156605824" sldId="2147483655"/>
              <pc:sldLayoutMk cId="1256105123" sldId="2147483713"/>
              <ac:picMk id="3" creationId="{EFB481C4-0B3A-44D5-A3E1-95F4C6DD9478}"/>
            </ac:picMkLst>
          </pc:picChg>
        </pc:sldLayoutChg>
        <pc:sldLayoutChg chg="addSp delSp modSp del setBg">
          <pc:chgData name="Karin Henricsson" userId="a99a0c5a-8b33-4c1b-9b01-05145eaec74c" providerId="ADAL" clId="{E11C315E-D41C-46E1-85E8-4FDEEC288681}" dt="2018-11-13T10:24:42.292" v="46" actId="2696"/>
          <pc:sldLayoutMkLst>
            <pc:docMk/>
            <pc:sldMasterMk cId="3156605824" sldId="2147483655"/>
            <pc:sldLayoutMk cId="3378169343" sldId="2147483714"/>
          </pc:sldLayoutMkLst>
          <pc:spChg chg="add del">
            <ac:chgData name="Karin Henricsson" userId="a99a0c5a-8b33-4c1b-9b01-05145eaec74c" providerId="ADAL" clId="{E11C315E-D41C-46E1-85E8-4FDEEC288681}" dt="2018-11-13T10:18:14.397" v="35" actId="11529"/>
            <ac:spMkLst>
              <pc:docMk/>
              <pc:sldMasterMk cId="3156605824" sldId="2147483655"/>
              <pc:sldLayoutMk cId="3378169343" sldId="2147483714"/>
              <ac:spMk id="2" creationId="{CA3D6A9C-2DBB-42A9-A441-525549F1D7EA}"/>
            </ac:spMkLst>
          </pc:spChg>
          <pc:spChg chg="add mod ord">
            <ac:chgData name="Karin Henricsson" userId="a99a0c5a-8b33-4c1b-9b01-05145eaec74c" providerId="ADAL" clId="{E11C315E-D41C-46E1-85E8-4FDEEC288681}" dt="2018-11-13T10:18:48.180" v="39" actId="207"/>
            <ac:spMkLst>
              <pc:docMk/>
              <pc:sldMasterMk cId="3156605824" sldId="2147483655"/>
              <pc:sldLayoutMk cId="3378169343" sldId="2147483714"/>
              <ac:spMk id="4" creationId="{D2A3556F-1CF0-4473-B441-21542DBAB41D}"/>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DBB37C-CBAA-4965-87EE-E523B02E25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id="{18C78BA2-4C2B-40C0-9D32-1A31316F1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ECEDF0-9E5A-4B93-BB33-076655C92D50}" type="datetimeFigureOut">
              <a:rPr lang="sv-SE" smtClean="0"/>
              <a:t>2020-07-08</a:t>
            </a:fld>
            <a:endParaRPr lang="sv-SE"/>
          </a:p>
        </p:txBody>
      </p:sp>
      <p:sp>
        <p:nvSpPr>
          <p:cNvPr id="4" name="Footer Placeholder 3">
            <a:extLst>
              <a:ext uri="{FF2B5EF4-FFF2-40B4-BE49-F238E27FC236}">
                <a16:creationId xmlns:a16="http://schemas.microsoft.com/office/drawing/2014/main" id="{6D9505C5-3084-4714-9DB0-F2228A2081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id="{1000EC16-39C2-4D1A-B85E-D1A645713C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92BB6B-731C-4806-94E1-E0BA7F0ABFAF}" type="slidenum">
              <a:rPr lang="sv-SE" smtClean="0"/>
              <a:t>‹#›</a:t>
            </a:fld>
            <a:endParaRPr lang="sv-SE"/>
          </a:p>
        </p:txBody>
      </p:sp>
    </p:spTree>
    <p:extLst>
      <p:ext uri="{BB962C8B-B14F-4D97-AF65-F5344CB8AC3E}">
        <p14:creationId xmlns:p14="http://schemas.microsoft.com/office/powerpoint/2010/main" val="4044351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056EE-D95A-4832-8140-1E1F4D995216}" type="datetimeFigureOut">
              <a:rPr lang="sv-SE" smtClean="0"/>
              <a:t>2020-07-08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A0737-10D3-4DB5-AB95-79B793162CD6}" type="slidenum">
              <a:rPr lang="sv-SE" smtClean="0"/>
              <a:t>‹#›</a:t>
            </a:fld>
            <a:endParaRPr lang="sv-SE"/>
          </a:p>
        </p:txBody>
      </p:sp>
    </p:spTree>
    <p:extLst>
      <p:ext uri="{BB962C8B-B14F-4D97-AF65-F5344CB8AC3E}">
        <p14:creationId xmlns:p14="http://schemas.microsoft.com/office/powerpoint/2010/main" val="220621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Gå</a:t>
            </a:r>
            <a:r>
              <a:rPr lang="sv-SE" baseline="0" dirty="0" smtClean="0"/>
              <a:t> en runda där alla får berätta sitt namn för att se vilka som är här idag. Skriv in respektive deltagares namn under hjärtat.</a:t>
            </a:r>
            <a:endParaRPr lang="sv-SE" dirty="0" smtClean="0"/>
          </a:p>
          <a:p>
            <a:endParaRPr lang="sv-SE" dirty="0"/>
          </a:p>
        </p:txBody>
      </p:sp>
      <p:sp>
        <p:nvSpPr>
          <p:cNvPr id="4" name="Platshållare för bildnummer 3"/>
          <p:cNvSpPr>
            <a:spLocks noGrp="1"/>
          </p:cNvSpPr>
          <p:nvPr>
            <p:ph type="sldNum" sz="quarter" idx="10"/>
          </p:nvPr>
        </p:nvSpPr>
        <p:spPr/>
        <p:txBody>
          <a:bodyPr/>
          <a:lstStyle/>
          <a:p>
            <a:fld id="{360A0737-10D3-4DB5-AB95-79B793162CD6}" type="slidenum">
              <a:rPr lang="sv-SE" smtClean="0"/>
              <a:t>3</a:t>
            </a:fld>
            <a:endParaRPr lang="sv-SE"/>
          </a:p>
        </p:txBody>
      </p:sp>
    </p:spTree>
    <p:extLst>
      <p:ext uri="{BB962C8B-B14F-4D97-AF65-F5344CB8AC3E}">
        <p14:creationId xmlns:p14="http://schemas.microsoft.com/office/powerpoint/2010/main" val="649639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Gå igenom de punkter som</a:t>
            </a:r>
            <a:r>
              <a:rPr lang="sv-SE" baseline="0" dirty="0" smtClean="0"/>
              <a:t> ni ska hinna med under dagens träff.</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4</a:t>
            </a:fld>
            <a:endParaRPr lang="sv-SE"/>
          </a:p>
        </p:txBody>
      </p:sp>
    </p:spTree>
    <p:extLst>
      <p:ext uri="{BB962C8B-B14F-4D97-AF65-F5344CB8AC3E}">
        <p14:creationId xmlns:p14="http://schemas.microsoft.com/office/powerpoint/2010/main" val="3191359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Be </a:t>
            </a:r>
            <a:r>
              <a:rPr lang="sv-SE" dirty="0" smtClean="0"/>
              <a:t>deltagarna att visa sin</a:t>
            </a:r>
            <a:r>
              <a:rPr lang="sv-SE" baseline="0" dirty="0" smtClean="0"/>
              <a:t> sak de har med sig och berätta om den. </a:t>
            </a:r>
            <a:r>
              <a:rPr lang="sv-SE" dirty="0" smtClean="0"/>
              <a:t>Se ledarguiden för tips</a:t>
            </a:r>
            <a:r>
              <a:rPr lang="sv-SE" baseline="0" dirty="0" smtClean="0"/>
              <a:t> och idéer på ämnen och frågeställningar att samtala om.</a:t>
            </a:r>
            <a:endParaRPr lang="sv-SE" dirty="0" smtClean="0"/>
          </a:p>
          <a:p>
            <a:endParaRPr lang="sv-SE" dirty="0"/>
          </a:p>
        </p:txBody>
      </p:sp>
      <p:sp>
        <p:nvSpPr>
          <p:cNvPr id="4" name="Platshållare för bildnummer 3"/>
          <p:cNvSpPr>
            <a:spLocks noGrp="1"/>
          </p:cNvSpPr>
          <p:nvPr>
            <p:ph type="sldNum" sz="quarter" idx="10"/>
          </p:nvPr>
        </p:nvSpPr>
        <p:spPr/>
        <p:txBody>
          <a:bodyPr/>
          <a:lstStyle/>
          <a:p>
            <a:fld id="{360A0737-10D3-4DB5-AB95-79B793162CD6}" type="slidenum">
              <a:rPr lang="sv-SE" smtClean="0"/>
              <a:t>6</a:t>
            </a:fld>
            <a:endParaRPr lang="sv-SE"/>
          </a:p>
        </p:txBody>
      </p:sp>
    </p:spTree>
    <p:extLst>
      <p:ext uri="{BB962C8B-B14F-4D97-AF65-F5344CB8AC3E}">
        <p14:creationId xmlns:p14="http://schemas.microsoft.com/office/powerpoint/2010/main" val="742297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Spela filmen i helskärmsläge direkt</a:t>
            </a:r>
            <a:r>
              <a:rPr lang="sv-SE" baseline="0" dirty="0" smtClean="0"/>
              <a:t> genom presentationen eller kopiera länken till filmen och klistra in i möteschatten. Då kan deltagarna själva se på filmen och välja egen textning. OBS! Om du spelar filmen från din dator/presentationen, kom ihåg att bocka i rutan ”inkludera systemljud” när du delar din skärm för att deltagarna ska höra ljudet i filmen.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7</a:t>
            </a:fld>
            <a:endParaRPr lang="sv-SE"/>
          </a:p>
        </p:txBody>
      </p:sp>
    </p:spTree>
    <p:extLst>
      <p:ext uri="{BB962C8B-B14F-4D97-AF65-F5344CB8AC3E}">
        <p14:creationId xmlns:p14="http://schemas.microsoft.com/office/powerpoint/2010/main" val="240012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Be gruppen att skriva ner sina ord från filmen</a:t>
            </a:r>
            <a:r>
              <a:rPr lang="sv-SE" baseline="0" dirty="0" smtClean="0"/>
              <a:t> i möteschatten. Klistra sedan in dom i ordlistan ovan. Kom ihåg att du ej kan ha ”presentatörsläge” i </a:t>
            </a:r>
            <a:r>
              <a:rPr lang="sv-SE" baseline="0" dirty="0" err="1" smtClean="0"/>
              <a:t>powepoint</a:t>
            </a:r>
            <a:r>
              <a:rPr lang="sv-SE" baseline="0" dirty="0" smtClean="0"/>
              <a:t> när du ska skriva i presentationen. Gå sedan tillsammans genom orden och hjälp varandra att förklara vad de betyder. Ha 4 ord som reserv som du förberett sedan innan, ifall du inte får in så många ord i chatten.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9</a:t>
            </a:fld>
            <a:endParaRPr lang="sv-SE"/>
          </a:p>
        </p:txBody>
      </p:sp>
    </p:spTree>
    <p:extLst>
      <p:ext uri="{BB962C8B-B14F-4D97-AF65-F5344CB8AC3E}">
        <p14:creationId xmlns:p14="http://schemas.microsoft.com/office/powerpoint/2010/main" val="190183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Skriv ner vad deltagarna berättar eller</a:t>
            </a:r>
            <a:r>
              <a:rPr lang="sv-SE" baseline="0" dirty="0" smtClean="0"/>
              <a:t> skriver i chatten</a:t>
            </a:r>
            <a:r>
              <a:rPr lang="sv-SE" dirty="0" smtClean="0"/>
              <a:t> om naturen.</a:t>
            </a:r>
            <a:r>
              <a:rPr lang="sv-SE" baseline="0" dirty="0" smtClean="0"/>
              <a:t> Passa på att förankra vad de olika orden betyder. Antingen kan deltagarna själva berätta vad de skrivit annars kan du läsa upp svaren i möteschatten.</a:t>
            </a:r>
            <a:endParaRPr lang="sv-SE" dirty="0"/>
          </a:p>
        </p:txBody>
      </p:sp>
      <p:sp>
        <p:nvSpPr>
          <p:cNvPr id="4" name="Platshållare för bildnummer 3"/>
          <p:cNvSpPr>
            <a:spLocks noGrp="1"/>
          </p:cNvSpPr>
          <p:nvPr>
            <p:ph type="sldNum" sz="quarter" idx="10"/>
          </p:nvPr>
        </p:nvSpPr>
        <p:spPr/>
        <p:txBody>
          <a:bodyPr/>
          <a:lstStyle/>
          <a:p>
            <a:fld id="{360A0737-10D3-4DB5-AB95-79B793162CD6}" type="slidenum">
              <a:rPr lang="sv-SE" smtClean="0"/>
              <a:t>12</a:t>
            </a:fld>
            <a:endParaRPr lang="sv-SE"/>
          </a:p>
        </p:txBody>
      </p:sp>
    </p:spTree>
    <p:extLst>
      <p:ext uri="{BB962C8B-B14F-4D97-AF65-F5344CB8AC3E}">
        <p14:creationId xmlns:p14="http://schemas.microsoft.com/office/powerpoint/2010/main" val="3916495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Utgå från frågeställningarna:</a:t>
            </a:r>
          </a:p>
          <a:p>
            <a:pPr lvl="0"/>
            <a:r>
              <a:rPr lang="sv-SE" sz="1200" kern="1200" dirty="0" smtClean="0">
                <a:solidFill>
                  <a:schemeClr val="tx1"/>
                </a:solidFill>
                <a:effectLst/>
                <a:latin typeface="+mn-lt"/>
                <a:ea typeface="+mn-ea"/>
                <a:cs typeface="+mn-cs"/>
              </a:rPr>
              <a:t>Vad ser vi för djur och träd?</a:t>
            </a:r>
          </a:p>
          <a:p>
            <a:pPr lvl="0"/>
            <a:r>
              <a:rPr lang="sv-SE" sz="1200" kern="1200" dirty="0" smtClean="0">
                <a:solidFill>
                  <a:schemeClr val="tx1"/>
                </a:solidFill>
                <a:effectLst/>
                <a:latin typeface="+mn-lt"/>
                <a:ea typeface="+mn-ea"/>
                <a:cs typeface="+mn-cs"/>
              </a:rPr>
              <a:t>Kan vi lära oss namnet på några?</a:t>
            </a:r>
          </a:p>
          <a:p>
            <a:pPr lvl="0"/>
            <a:r>
              <a:rPr lang="sv-SE" sz="1200" kern="1200" dirty="0" smtClean="0">
                <a:solidFill>
                  <a:schemeClr val="tx1"/>
                </a:solidFill>
                <a:effectLst/>
                <a:latin typeface="+mn-lt"/>
                <a:ea typeface="+mn-ea"/>
                <a:cs typeface="+mn-cs"/>
              </a:rPr>
              <a:t>Finns samma djur, träd och bär i hemlandet? Om inte, vad finns där?</a:t>
            </a:r>
          </a:p>
          <a:p>
            <a:r>
              <a:rPr lang="sv-SE" sz="1200" kern="1200" dirty="0" smtClean="0">
                <a:solidFill>
                  <a:schemeClr val="tx1"/>
                </a:solidFill>
                <a:effectLst/>
                <a:latin typeface="+mn-lt"/>
                <a:ea typeface="+mn-ea"/>
                <a:cs typeface="+mn-cs"/>
              </a:rPr>
              <a:t>Låt deltagarna antingen reflektera tillsammans i stor grupp där du fördelar ordet, eller skapa mindre grupper, </a:t>
            </a:r>
            <a:r>
              <a:rPr lang="sv-SE" sz="1200" kern="1200" dirty="0" err="1" smtClean="0">
                <a:solidFill>
                  <a:schemeClr val="tx1"/>
                </a:solidFill>
                <a:effectLst/>
                <a:latin typeface="+mn-lt"/>
                <a:ea typeface="+mn-ea"/>
                <a:cs typeface="+mn-cs"/>
              </a:rPr>
              <a:t>breakout</a:t>
            </a:r>
            <a:r>
              <a:rPr lang="sv-SE" sz="1200" kern="1200" dirty="0" smtClean="0">
                <a:solidFill>
                  <a:schemeClr val="tx1"/>
                </a:solidFill>
                <a:effectLst/>
                <a:latin typeface="+mn-lt"/>
                <a:ea typeface="+mn-ea"/>
                <a:cs typeface="+mn-cs"/>
              </a:rPr>
              <a:t> </a:t>
            </a:r>
            <a:r>
              <a:rPr lang="sv-SE" sz="1200" kern="1200" dirty="0" err="1" smtClean="0">
                <a:solidFill>
                  <a:schemeClr val="tx1"/>
                </a:solidFill>
                <a:effectLst/>
                <a:latin typeface="+mn-lt"/>
                <a:ea typeface="+mn-ea"/>
                <a:cs typeface="+mn-cs"/>
              </a:rPr>
              <a:t>rooms</a:t>
            </a:r>
            <a:r>
              <a:rPr lang="sv-SE" sz="1200" kern="1200" dirty="0" smtClean="0">
                <a:solidFill>
                  <a:schemeClr val="tx1"/>
                </a:solidFill>
                <a:effectLst/>
                <a:latin typeface="+mn-lt"/>
                <a:ea typeface="+mn-ea"/>
                <a:cs typeface="+mn-cs"/>
              </a:rPr>
              <a:t> i Zoom. Be deltagarna skriva ner på sitt papper vad de ser på bilden. Om ni skapar mindre grupper, kom överens om när ni ska samlas igen och be varje grupp kort berätta vad de kommit fram till. Hjälp varandra lära sig namnet på de olika djuren, träden och bären.</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14</a:t>
            </a:fld>
            <a:endParaRPr lang="sv-SE"/>
          </a:p>
        </p:txBody>
      </p:sp>
    </p:spTree>
    <p:extLst>
      <p:ext uri="{BB962C8B-B14F-4D97-AF65-F5344CB8AC3E}">
        <p14:creationId xmlns:p14="http://schemas.microsoft.com/office/powerpoint/2010/main" val="576490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Avsluta med att tacka deltagarna för vad de bidragit med under träffen och berätta om temat och filmen för nästa träff. Vi föreslår att det är tema och film ”Barn.</a:t>
            </a:r>
          </a:p>
          <a:p>
            <a:r>
              <a:rPr lang="sv-SE" sz="1200" kern="1200" dirty="0" smtClean="0">
                <a:solidFill>
                  <a:schemeClr val="tx1"/>
                </a:solidFill>
                <a:effectLst/>
                <a:latin typeface="+mn-lt"/>
                <a:ea typeface="+mn-ea"/>
                <a:cs typeface="+mn-cs"/>
              </a:rPr>
              <a:t>Berätta vad uppgiften är till nästa gång. Uppgift hittar du förslag på under Förberedelser på nästa tema. Bekräfta också datum och tid för er nästa träff.</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15</a:t>
            </a:fld>
            <a:endParaRPr lang="sv-SE"/>
          </a:p>
        </p:txBody>
      </p:sp>
    </p:spTree>
    <p:extLst>
      <p:ext uri="{BB962C8B-B14F-4D97-AF65-F5344CB8AC3E}">
        <p14:creationId xmlns:p14="http://schemas.microsoft.com/office/powerpoint/2010/main" val="2324608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 + Bild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19522" y="765175"/>
            <a:ext cx="1505715" cy="725425"/>
          </a:xfrm>
          <a:prstGeom prst="rect">
            <a:avLst/>
          </a:prstGeom>
        </p:spPr>
      </p:pic>
      <p:sp>
        <p:nvSpPr>
          <p:cNvPr id="5" name="Text Placeholder 6">
            <a:extLst>
              <a:ext uri="{FF2B5EF4-FFF2-40B4-BE49-F238E27FC236}">
                <a16:creationId xmlns:a16="http://schemas.microsoft.com/office/drawing/2014/main" id="{E1670D8E-8AE4-4EDA-ABEC-7CECA7A660D3}"/>
              </a:ext>
            </a:extLst>
          </p:cNvPr>
          <p:cNvSpPr>
            <a:spLocks noGrp="1"/>
          </p:cNvSpPr>
          <p:nvPr>
            <p:ph type="body" sz="quarter" idx="11" hasCustomPrompt="1"/>
          </p:nvPr>
        </p:nvSpPr>
        <p:spPr>
          <a:xfrm>
            <a:off x="766763" y="4680059"/>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a:solidFill>
                  <a:schemeClr val="bg1"/>
                </a:solidFill>
              </a:defRPr>
            </a:lvl1pPr>
          </a:lstStyle>
          <a:p>
            <a:pPr lvl="0"/>
            <a:r>
              <a:rPr lang="en-US" dirty="0" err="1"/>
              <a:t>Bildtext</a:t>
            </a:r>
            <a:endParaRPr lang="en-US" dirty="0"/>
          </a:p>
        </p:txBody>
      </p:sp>
      <p:sp>
        <p:nvSpPr>
          <p:cNvPr id="9" name="Text Placeholder 6">
            <a:extLst>
              <a:ext uri="{FF2B5EF4-FFF2-40B4-BE49-F238E27FC236}">
                <a16:creationId xmlns:a16="http://schemas.microsoft.com/office/drawing/2014/main" id="{611C27FD-60F3-4CEB-9D72-0677382FD66A}"/>
              </a:ext>
            </a:extLst>
          </p:cNvPr>
          <p:cNvSpPr>
            <a:spLocks noGrp="1"/>
          </p:cNvSpPr>
          <p:nvPr>
            <p:ph type="body" sz="quarter" idx="13" hasCustomPrompt="1"/>
          </p:nvPr>
        </p:nvSpPr>
        <p:spPr>
          <a:xfrm>
            <a:off x="9134475" y="5813001"/>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1">
                <a:solidFill>
                  <a:schemeClr val="bg1"/>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BA11379B-1A83-4916-8E6F-C3B25C5FB825}"/>
              </a:ext>
            </a:extLst>
          </p:cNvPr>
          <p:cNvSpPr>
            <a:spLocks noGrp="1"/>
          </p:cNvSpPr>
          <p:nvPr>
            <p:ph type="body" sz="quarter" idx="15" hasCustomPrompt="1"/>
          </p:nvPr>
        </p:nvSpPr>
        <p:spPr>
          <a:xfrm>
            <a:off x="9134475" y="5966577"/>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0">
                <a:solidFill>
                  <a:schemeClr val="bg1"/>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70059797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6800" y="5367399"/>
            <a:ext cx="1505715" cy="725425"/>
          </a:xfrm>
          <a:prstGeom prst="rect">
            <a:avLst/>
          </a:prstGeom>
        </p:spPr>
      </p:pic>
      <p:sp>
        <p:nvSpPr>
          <p:cNvPr id="6" name="Text Placeholder 6">
            <a:extLst>
              <a:ext uri="{FF2B5EF4-FFF2-40B4-BE49-F238E27FC236}">
                <a16:creationId xmlns:a16="http://schemas.microsoft.com/office/drawing/2014/main" id="{68542941-9C47-4EB3-B5AF-729CE57E3B41}"/>
              </a:ext>
            </a:extLst>
          </p:cNvPr>
          <p:cNvSpPr>
            <a:spLocks noGrp="1"/>
          </p:cNvSpPr>
          <p:nvPr>
            <p:ph type="body" sz="quarter" idx="13" hasCustomPrompt="1"/>
          </p:nvPr>
        </p:nvSpPr>
        <p:spPr>
          <a:xfrm>
            <a:off x="766800" y="765176"/>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1">
                <a:solidFill>
                  <a:srgbClr val="000000"/>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56B32142-54C3-490C-A6DD-3276AF969F9E}"/>
              </a:ext>
            </a:extLst>
          </p:cNvPr>
          <p:cNvSpPr>
            <a:spLocks noGrp="1"/>
          </p:cNvSpPr>
          <p:nvPr>
            <p:ph type="body" sz="quarter" idx="15" hasCustomPrompt="1"/>
          </p:nvPr>
        </p:nvSpPr>
        <p:spPr>
          <a:xfrm>
            <a:off x="766800" y="918752"/>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0">
                <a:solidFill>
                  <a:srgbClr val="000000"/>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223307311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llustration (Mint / Mörkblå)">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848DA0E-51DA-4B44-B46E-0E4E9363FB5C}"/>
              </a:ext>
            </a:extLst>
          </p:cNvPr>
          <p:cNvSpPr>
            <a:spLocks noGrp="1"/>
          </p:cNvSpPr>
          <p:nvPr>
            <p:ph type="pic" sz="quarter" idx="10"/>
          </p:nvPr>
        </p:nvSpPr>
        <p:spPr>
          <a:xfrm>
            <a:off x="2914650" y="257175"/>
            <a:ext cx="6372225" cy="6362700"/>
          </a:xfrm>
          <a:prstGeom prst="rect">
            <a:avLst/>
          </a:prstGeom>
        </p:spPr>
        <p:txBody>
          <a:bodyPr/>
          <a:lstStyle>
            <a:lvl1pPr>
              <a:defRPr>
                <a:solidFill>
                  <a:schemeClr val="accent3"/>
                </a:solidFill>
              </a:defRPr>
            </a:lvl1pPr>
          </a:lstStyle>
          <a:p>
            <a:r>
              <a:rPr lang="sv-SE" smtClean="0"/>
              <a:t>Klicka på ikonen för att lägga till en bild</a:t>
            </a:r>
            <a:endParaRPr lang="sv-SE" dirty="0"/>
          </a:p>
        </p:txBody>
      </p:sp>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19523" y="5367399"/>
            <a:ext cx="1505715" cy="725425"/>
          </a:xfrm>
          <a:prstGeom prst="rect">
            <a:avLst/>
          </a:prstGeom>
        </p:spPr>
      </p:pic>
      <p:sp>
        <p:nvSpPr>
          <p:cNvPr id="9" name="TextBox 8">
            <a:extLst>
              <a:ext uri="{FF2B5EF4-FFF2-40B4-BE49-F238E27FC236}">
                <a16:creationId xmlns:a16="http://schemas.microsoft.com/office/drawing/2014/main" id="{51E3759B-A9E6-442B-9947-EC9E5596E368}"/>
              </a:ext>
            </a:extLst>
          </p:cNvPr>
          <p:cNvSpPr txBox="1"/>
          <p:nvPr userDrawn="1"/>
        </p:nvSpPr>
        <p:spPr>
          <a:xfrm>
            <a:off x="766763" y="5486089"/>
            <a:ext cx="3924507" cy="677108"/>
          </a:xfrm>
          <a:prstGeom prst="rect">
            <a:avLst/>
          </a:prstGeom>
          <a:noFill/>
        </p:spPr>
        <p:txBody>
          <a:bodyPr wrap="square" lIns="0" tIns="0" rIns="0" bIns="0" rtlCol="0">
            <a:spAutoFit/>
          </a:bodyPr>
          <a:lstStyle/>
          <a:p>
            <a:r>
              <a:rPr lang="sv-SE" sz="2200" dirty="0">
                <a:solidFill>
                  <a:schemeClr val="accent3"/>
                </a:solidFill>
              </a:rPr>
              <a:t>Läs mer på</a:t>
            </a:r>
          </a:p>
          <a:p>
            <a:r>
              <a:rPr lang="sv-SE" sz="2200" b="1" dirty="0">
                <a:solidFill>
                  <a:schemeClr val="accent3"/>
                </a:solidFill>
              </a:rPr>
              <a:t>www.bilda.nu</a:t>
            </a:r>
          </a:p>
        </p:txBody>
      </p:sp>
    </p:spTree>
    <p:extLst>
      <p:ext uri="{BB962C8B-B14F-4D97-AF65-F5344CB8AC3E}">
        <p14:creationId xmlns:p14="http://schemas.microsoft.com/office/powerpoint/2010/main" val="1256105123"/>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40489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64089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3896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54615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19133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02952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0338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58852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7080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41537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82216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55056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64516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4431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7073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748781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07083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709430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81979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2778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152595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294144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29593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1405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837950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02452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804860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90566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974892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ast Text">
    <p:bg>
      <p:bgPr>
        <a:solidFill>
          <a:schemeClr val="tx2"/>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66932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604545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357514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089758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8.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60582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713" r:id="rId3"/>
  </p:sldLayoutIdLst>
  <p:hf sldNum="0" hdr="0" ftr="0" dt="0"/>
  <p:txStyles>
    <p:titleStyle>
      <a:lvl1pPr algn="l" defTabSz="914400" rtl="0" eaLnBrk="1" latinLnBrk="0" hangingPunct="1">
        <a:lnSpc>
          <a:spcPts val="52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ts val="2600"/>
        </a:lnSpc>
        <a:spcBef>
          <a:spcPts val="0"/>
        </a:spcBef>
        <a:buFontTx/>
        <a:buNone/>
        <a:defRPr sz="2200" b="1" kern="1200">
          <a:solidFill>
            <a:schemeClr val="tx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139">
          <p15:clr>
            <a:srgbClr val="F26B43"/>
          </p15:clr>
        </p15:guide>
        <p15:guide id="6" orient="horz" pos="29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2633209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425695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hf sldNum="0" hdr="0" ftr="0" dt="0"/>
  <p:txStyles>
    <p:titleStyle>
      <a:lvl1pPr algn="l" defTabSz="914400" rtl="0" eaLnBrk="1" latinLnBrk="0" hangingPunct="1">
        <a:lnSpc>
          <a:spcPts val="6800"/>
        </a:lnSpc>
        <a:spcBef>
          <a:spcPct val="0"/>
        </a:spcBef>
        <a:buNone/>
        <a:defRPr sz="6400" b="1" kern="1200">
          <a:solidFill>
            <a:schemeClr val="accent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3318153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191824479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092229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9985217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hf sldNum="0" hdr="0" ftr="0" dt="0"/>
  <p:txStyles>
    <p:titleStyle>
      <a:lvl1pPr algn="l" defTabSz="914400" rtl="0" eaLnBrk="1" latinLnBrk="0" hangingPunct="1">
        <a:lnSpc>
          <a:spcPts val="6800"/>
        </a:lnSpc>
        <a:spcBef>
          <a:spcPct val="0"/>
        </a:spcBef>
        <a:buNone/>
        <a:defRPr sz="6400" b="1" kern="1200">
          <a:solidFill>
            <a:schemeClr val="accent4"/>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4"/>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860177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7510051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hf sldNum="0" hdr="0" ftr="0" dt="0"/>
  <p:txStyles>
    <p:titleStyle>
      <a:lvl1pPr algn="l" defTabSz="914400" rtl="0" eaLnBrk="1" latinLnBrk="0" hangingPunct="1">
        <a:lnSpc>
          <a:spcPts val="6800"/>
        </a:lnSpc>
        <a:spcBef>
          <a:spcPct val="0"/>
        </a:spcBef>
        <a:buNone/>
        <a:defRPr sz="6400" b="1" kern="1200">
          <a:solidFill>
            <a:schemeClr val="accent3"/>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3"/>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41062885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8395136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8460977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video" Target="https://player.vimeo.com/video/179858186?title=0&amp;byline=0&amp;portrait=0" TargetMode="External"/><Relationship Id="rId5" Type="http://schemas.openxmlformats.org/officeDocument/2006/relationships/image" Target="../media/image12.png"/><Relationship Id="rId4" Type="http://schemas.openxmlformats.org/officeDocument/2006/relationships/hyperlink" Target="https://vimeo.com/17985818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Sebastian Sandqvist</a:t>
            </a:r>
            <a:endParaRPr lang="sv-SE" dirty="0"/>
          </a:p>
        </p:txBody>
      </p:sp>
      <p:sp>
        <p:nvSpPr>
          <p:cNvPr id="5" name="Platshållare för text 1"/>
          <p:cNvSpPr txBox="1">
            <a:spLocks/>
          </p:cNvSpPr>
          <p:nvPr/>
        </p:nvSpPr>
        <p:spPr>
          <a:xfrm>
            <a:off x="1003431" y="1043974"/>
            <a:ext cx="6843712" cy="2011198"/>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sv-SE" sz="4000" dirty="0" smtClean="0">
                <a:latin typeface="+mj-lt"/>
              </a:rPr>
              <a:t>Välkommen!</a:t>
            </a:r>
          </a:p>
          <a:p>
            <a:pPr>
              <a:lnSpc>
                <a:spcPct val="100000"/>
              </a:lnSpc>
            </a:pPr>
            <a:r>
              <a:rPr lang="sv-SE" sz="4000" dirty="0" smtClean="0">
                <a:latin typeface="+mj-lt"/>
              </a:rPr>
              <a:t>Tema 2: Naturen</a:t>
            </a:r>
            <a:endParaRPr lang="sv-SE" sz="4000" dirty="0">
              <a:latin typeface="+mj-lt"/>
            </a:endParaRPr>
          </a:p>
        </p:txBody>
      </p:sp>
    </p:spTree>
    <p:extLst>
      <p:ext uri="{BB962C8B-B14F-4D97-AF65-F5344CB8AC3E}">
        <p14:creationId xmlns:p14="http://schemas.microsoft.com/office/powerpoint/2010/main" val="4271266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Förberedelser</a:t>
            </a:r>
            <a:endParaRPr lang="sv-SE" sz="4000" dirty="0"/>
          </a:p>
        </p:txBody>
      </p:sp>
      <p:sp>
        <p:nvSpPr>
          <p:cNvPr id="3" name="Platshållare för text 2"/>
          <p:cNvSpPr>
            <a:spLocks noGrp="1"/>
          </p:cNvSpPr>
          <p:nvPr>
            <p:ph type="body" sz="quarter" idx="10"/>
          </p:nvPr>
        </p:nvSpPr>
        <p:spPr/>
        <p:txBody>
          <a:bodyPr/>
          <a:lstStyle/>
          <a:p>
            <a:r>
              <a:rPr lang="sv-SE" sz="2400" dirty="0" smtClean="0"/>
              <a:t>För vår träff idag behöver vi</a:t>
            </a:r>
            <a:r>
              <a:rPr lang="sv-SE" sz="2400" dirty="0" smtClean="0"/>
              <a:t>:</a:t>
            </a:r>
            <a:br>
              <a:rPr lang="sv-SE" sz="2400" dirty="0" smtClean="0"/>
            </a:br>
            <a:endParaRPr lang="sv-SE" sz="2400" dirty="0" smtClean="0"/>
          </a:p>
          <a:p>
            <a:pPr marL="457200" indent="-457200">
              <a:buFont typeface="Arial" panose="020B0604020202020204" pitchFamily="34" charset="0"/>
              <a:buChar char="•"/>
            </a:pPr>
            <a:r>
              <a:rPr lang="sv-SE" sz="2400" b="0" dirty="0" smtClean="0"/>
              <a:t>Ha papper och penna framme</a:t>
            </a:r>
          </a:p>
          <a:p>
            <a:pPr marL="457200" indent="-457200">
              <a:buFont typeface="Arial" panose="020B0604020202020204" pitchFamily="34" charset="0"/>
              <a:buChar char="•"/>
            </a:pPr>
            <a:r>
              <a:rPr lang="sv-SE" sz="2400" b="0" dirty="0" smtClean="0"/>
              <a:t>En sak som kommer från naturen, exempelvis mossa, löv, </a:t>
            </a:r>
            <a:r>
              <a:rPr lang="sv-SE" sz="2400" b="0" dirty="0" smtClean="0"/>
              <a:t>sten</a:t>
            </a:r>
            <a:endParaRPr lang="sv-SE" sz="2400" b="0" dirty="0" smtClean="0"/>
          </a:p>
        </p:txBody>
      </p:sp>
    </p:spTree>
    <p:extLst>
      <p:ext uri="{BB962C8B-B14F-4D97-AF65-F5344CB8AC3E}">
        <p14:creationId xmlns:p14="http://schemas.microsoft.com/office/powerpoint/2010/main" val="358935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ubrik 26"/>
          <p:cNvSpPr>
            <a:spLocks noGrp="1"/>
          </p:cNvSpPr>
          <p:nvPr>
            <p:ph type="title"/>
          </p:nvPr>
        </p:nvSpPr>
        <p:spPr>
          <a:xfrm>
            <a:off x="767751" y="728663"/>
            <a:ext cx="10662249" cy="920756"/>
          </a:xfrm>
        </p:spPr>
        <p:txBody>
          <a:bodyPr/>
          <a:lstStyle/>
          <a:p>
            <a:r>
              <a:rPr lang="sv-SE" sz="4000" dirty="0" smtClean="0"/>
              <a:t>Tema 2: Incheckning</a:t>
            </a:r>
            <a:endParaRPr lang="sv-SE" sz="4000" dirty="0"/>
          </a:p>
        </p:txBody>
      </p:sp>
      <p:sp>
        <p:nvSpPr>
          <p:cNvPr id="28" name="Google Shape;66;p15"/>
          <p:cNvSpPr/>
          <p:nvPr/>
        </p:nvSpPr>
        <p:spPr>
          <a:xfrm>
            <a:off x="2816060" y="29691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67;p15"/>
          <p:cNvSpPr/>
          <p:nvPr/>
        </p:nvSpPr>
        <p:spPr>
          <a:xfrm>
            <a:off x="3854435" y="21752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68;p15"/>
          <p:cNvSpPr/>
          <p:nvPr/>
        </p:nvSpPr>
        <p:spPr>
          <a:xfrm>
            <a:off x="5013535" y="16978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69;p15"/>
          <p:cNvSpPr/>
          <p:nvPr/>
        </p:nvSpPr>
        <p:spPr>
          <a:xfrm>
            <a:off x="6172648" y="19105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0;p15"/>
          <p:cNvSpPr/>
          <p:nvPr/>
        </p:nvSpPr>
        <p:spPr>
          <a:xfrm>
            <a:off x="7263210" y="24882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1;p15"/>
          <p:cNvSpPr/>
          <p:nvPr/>
        </p:nvSpPr>
        <p:spPr>
          <a:xfrm>
            <a:off x="7263210" y="47956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2;p15"/>
          <p:cNvSpPr/>
          <p:nvPr/>
        </p:nvSpPr>
        <p:spPr>
          <a:xfrm>
            <a:off x="8082385" y="36156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3;p15"/>
          <p:cNvSpPr/>
          <p:nvPr/>
        </p:nvSpPr>
        <p:spPr>
          <a:xfrm>
            <a:off x="2404660" y="43193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4;p15"/>
          <p:cNvSpPr/>
          <p:nvPr/>
        </p:nvSpPr>
        <p:spPr>
          <a:xfrm>
            <a:off x="3454535" y="4994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5;p15"/>
          <p:cNvSpPr/>
          <p:nvPr/>
        </p:nvSpPr>
        <p:spPr>
          <a:xfrm>
            <a:off x="4668335" y="5447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6;p15"/>
          <p:cNvSpPr/>
          <p:nvPr/>
        </p:nvSpPr>
        <p:spPr>
          <a:xfrm>
            <a:off x="6046323" y="524793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7;p15"/>
          <p:cNvSpPr txBox="1"/>
          <p:nvPr/>
        </p:nvSpPr>
        <p:spPr>
          <a:xfrm>
            <a:off x="3750585" y="31154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0" name="Google Shape;78;p15"/>
          <p:cNvSpPr txBox="1"/>
          <p:nvPr/>
        </p:nvSpPr>
        <p:spPr>
          <a:xfrm>
            <a:off x="2685860" y="38650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41" name="Google Shape;79;p15"/>
          <p:cNvSpPr txBox="1"/>
          <p:nvPr/>
        </p:nvSpPr>
        <p:spPr>
          <a:xfrm>
            <a:off x="2274460" y="5167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2" name="Google Shape;80;p15"/>
          <p:cNvSpPr txBox="1"/>
          <p:nvPr/>
        </p:nvSpPr>
        <p:spPr>
          <a:xfrm>
            <a:off x="3324335" y="59349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3" name="Google Shape;81;p15"/>
          <p:cNvSpPr txBox="1"/>
          <p:nvPr/>
        </p:nvSpPr>
        <p:spPr>
          <a:xfrm>
            <a:off x="4538135" y="63149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4" name="Google Shape;82;p15"/>
          <p:cNvSpPr txBox="1"/>
          <p:nvPr/>
        </p:nvSpPr>
        <p:spPr>
          <a:xfrm>
            <a:off x="5916110" y="618813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5" name="Google Shape;83;p15"/>
          <p:cNvSpPr txBox="1"/>
          <p:nvPr/>
        </p:nvSpPr>
        <p:spPr>
          <a:xfrm>
            <a:off x="7133010" y="57358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6" name="Google Shape;84;p15"/>
          <p:cNvSpPr txBox="1"/>
          <p:nvPr/>
        </p:nvSpPr>
        <p:spPr>
          <a:xfrm>
            <a:off x="7952185" y="4568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7" name="Google Shape;85;p15"/>
          <p:cNvSpPr txBox="1"/>
          <p:nvPr/>
        </p:nvSpPr>
        <p:spPr>
          <a:xfrm>
            <a:off x="7133010" y="34284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48" name="Google Shape;86;p15"/>
          <p:cNvSpPr txBox="1"/>
          <p:nvPr/>
        </p:nvSpPr>
        <p:spPr>
          <a:xfrm>
            <a:off x="6042448" y="28507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49" name="Google Shape;87;p15"/>
          <p:cNvSpPr txBox="1"/>
          <p:nvPr/>
        </p:nvSpPr>
        <p:spPr>
          <a:xfrm>
            <a:off x="4883335" y="26380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Tree>
    <p:extLst>
      <p:ext uri="{BB962C8B-B14F-4D97-AF65-F5344CB8AC3E}">
        <p14:creationId xmlns:p14="http://schemas.microsoft.com/office/powerpoint/2010/main" val="947346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Dagens agenda</a:t>
            </a:r>
            <a:endParaRPr lang="sv-SE" sz="4000" dirty="0"/>
          </a:p>
        </p:txBody>
      </p:sp>
      <p:sp>
        <p:nvSpPr>
          <p:cNvPr id="3" name="Platshållare för text 2"/>
          <p:cNvSpPr>
            <a:spLocks noGrp="1"/>
          </p:cNvSpPr>
          <p:nvPr>
            <p:ph type="body" sz="quarter" idx="10"/>
          </p:nvPr>
        </p:nvSpPr>
        <p:spPr/>
        <p:txBody>
          <a:bodyPr numCol="2"/>
          <a:lstStyle/>
          <a:p>
            <a:r>
              <a:rPr lang="sv-SE" sz="2400" dirty="0"/>
              <a:t>Idag ska vi göra följande:</a:t>
            </a:r>
          </a:p>
          <a:p>
            <a:endParaRPr lang="sv-SE" sz="2400" b="0" dirty="0"/>
          </a:p>
          <a:p>
            <a:r>
              <a:rPr lang="sv-SE" sz="2400" b="0" dirty="0"/>
              <a:t>☑️ Förberedelser</a:t>
            </a:r>
          </a:p>
          <a:p>
            <a:r>
              <a:rPr lang="sv-SE" sz="2400" b="0" dirty="0"/>
              <a:t>💬 </a:t>
            </a:r>
            <a:r>
              <a:rPr lang="sv-SE" sz="2400" b="0" dirty="0" smtClean="0"/>
              <a:t>Incheckning</a:t>
            </a:r>
            <a:endParaRPr lang="sv-SE" sz="2400" b="0" dirty="0"/>
          </a:p>
          <a:p>
            <a:r>
              <a:rPr lang="sv-SE" sz="2400" b="0" dirty="0"/>
              <a:t>🎧 Dagens </a:t>
            </a:r>
            <a:r>
              <a:rPr lang="sv-SE" sz="2400" b="0" dirty="0" smtClean="0"/>
              <a:t>agenda</a:t>
            </a:r>
            <a:br>
              <a:rPr lang="sv-SE" sz="2400" b="0" dirty="0" smtClean="0"/>
            </a:br>
            <a:r>
              <a:rPr lang="sv-SE" sz="2400" b="0" dirty="0" smtClean="0"/>
              <a:t>💬 Veckans utmaning</a:t>
            </a:r>
            <a:endParaRPr lang="sv-SE" sz="2400" b="0" dirty="0"/>
          </a:p>
          <a:p>
            <a:r>
              <a:rPr lang="sv-SE" sz="2400" b="0" dirty="0"/>
              <a:t>🎧 </a:t>
            </a:r>
            <a:r>
              <a:rPr lang="sv-SE" sz="2400" b="0" dirty="0" smtClean="0"/>
              <a:t>Film</a:t>
            </a:r>
            <a:br>
              <a:rPr lang="sv-SE" sz="2400" b="0" dirty="0" smtClean="0"/>
            </a:br>
            <a:r>
              <a:rPr lang="sv-SE" sz="2400" b="0" dirty="0" smtClean="0"/>
              <a:t>💬 Ordlista</a:t>
            </a:r>
          </a:p>
          <a:p>
            <a:endParaRPr lang="sv-SE" sz="2400" b="0" dirty="0"/>
          </a:p>
          <a:p>
            <a:endParaRPr lang="sv-SE" sz="2400" b="0" dirty="0"/>
          </a:p>
          <a:p>
            <a:endParaRPr lang="sv-SE" sz="2400" b="0" dirty="0"/>
          </a:p>
          <a:p>
            <a:r>
              <a:rPr lang="sv-SE" sz="2400" b="0" dirty="0" smtClean="0"/>
              <a:t>☕ </a:t>
            </a:r>
            <a:r>
              <a:rPr lang="sv-SE" sz="2400" b="0" dirty="0" smtClean="0"/>
              <a:t>Paus</a:t>
            </a:r>
            <a:br>
              <a:rPr lang="sv-SE" sz="2400" b="0" dirty="0" smtClean="0"/>
            </a:br>
            <a:r>
              <a:rPr lang="sv-SE" sz="2400" b="0" dirty="0" smtClean="0"/>
              <a:t>✎ Övning &amp; Reflektion</a:t>
            </a:r>
            <a:br>
              <a:rPr lang="sv-SE" sz="2400" b="0" dirty="0" smtClean="0"/>
            </a:br>
            <a:r>
              <a:rPr lang="sv-SE" sz="2400" b="0" dirty="0" smtClean="0"/>
              <a:t>☕ Paus</a:t>
            </a:r>
            <a:r>
              <a:rPr lang="sv-SE" sz="2400" b="0" dirty="0"/>
              <a:t/>
            </a:r>
            <a:br>
              <a:rPr lang="sv-SE" sz="2400" b="0" dirty="0"/>
            </a:br>
            <a:r>
              <a:rPr lang="sv-SE" sz="2400" b="0" dirty="0"/>
              <a:t>✎ </a:t>
            </a:r>
            <a:r>
              <a:rPr lang="sv-SE" sz="2400" b="0" dirty="0" smtClean="0"/>
              <a:t>Övning &amp; </a:t>
            </a:r>
            <a:r>
              <a:rPr lang="sv-SE" sz="2400" b="0" dirty="0" smtClean="0"/>
              <a:t>Reflektion</a:t>
            </a:r>
            <a:br>
              <a:rPr lang="sv-SE" sz="2400" b="0" dirty="0" smtClean="0"/>
            </a:br>
            <a:r>
              <a:rPr lang="sv-SE" sz="2400" b="0" dirty="0" smtClean="0"/>
              <a:t>🎧 </a:t>
            </a:r>
            <a:r>
              <a:rPr lang="sv-SE" sz="2400" b="0" dirty="0"/>
              <a:t>Nästa </a:t>
            </a:r>
            <a:r>
              <a:rPr lang="sv-SE" sz="2400" b="0" dirty="0" smtClean="0"/>
              <a:t>gång</a:t>
            </a:r>
            <a:endParaRPr lang="sv-SE" sz="2400" b="0" dirty="0"/>
          </a:p>
          <a:p>
            <a:r>
              <a:rPr lang="sv-SE" sz="2400" b="0" dirty="0"/>
              <a:t>💬 </a:t>
            </a:r>
            <a:r>
              <a:rPr lang="sv-SE" sz="2400" b="0" dirty="0" smtClean="0"/>
              <a:t>Utcheckning</a:t>
            </a:r>
            <a:endParaRPr lang="sv-SE" sz="2400" b="0" dirty="0"/>
          </a:p>
          <a:p>
            <a:endParaRPr lang="sv-SE" sz="2400" dirty="0"/>
          </a:p>
        </p:txBody>
      </p:sp>
    </p:spTree>
    <p:extLst>
      <p:ext uri="{BB962C8B-B14F-4D97-AF65-F5344CB8AC3E}">
        <p14:creationId xmlns:p14="http://schemas.microsoft.com/office/powerpoint/2010/main" val="1057029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Introduktion Naturen</a:t>
            </a:r>
            <a:endParaRPr lang="sv-SE" sz="4000" dirty="0"/>
          </a:p>
        </p:txBody>
      </p:sp>
      <p:sp>
        <p:nvSpPr>
          <p:cNvPr id="3" name="Platshållare för text 2"/>
          <p:cNvSpPr>
            <a:spLocks noGrp="1"/>
          </p:cNvSpPr>
          <p:nvPr>
            <p:ph type="body" sz="quarter" idx="10"/>
          </p:nvPr>
        </p:nvSpPr>
        <p:spPr/>
        <p:txBody>
          <a:bodyPr/>
          <a:lstStyle/>
          <a:p>
            <a:r>
              <a:rPr lang="sv-SE" sz="2400" dirty="0" smtClean="0"/>
              <a:t>Om Naturen</a:t>
            </a:r>
            <a:r>
              <a:rPr lang="sv-SE" sz="2400" dirty="0" smtClean="0"/>
              <a:t>:</a:t>
            </a:r>
            <a:br>
              <a:rPr lang="sv-SE" sz="2400" dirty="0" smtClean="0"/>
            </a:br>
            <a:endParaRPr lang="sv-SE" sz="2400" dirty="0" smtClean="0"/>
          </a:p>
          <a:p>
            <a:r>
              <a:rPr lang="sv-SE" sz="2400" b="0" dirty="0"/>
              <a:t>För många </a:t>
            </a:r>
            <a:r>
              <a:rPr lang="sv-SE" sz="2400" b="0" dirty="0" smtClean="0"/>
              <a:t>kan </a:t>
            </a:r>
            <a:r>
              <a:rPr lang="sv-SE" sz="2400" b="0" dirty="0"/>
              <a:t>skogen upplevas hotfull samtidigt som många </a:t>
            </a:r>
            <a:r>
              <a:rPr lang="sv-SE" sz="2400" b="0" dirty="0" smtClean="0"/>
              <a:t>gärna </a:t>
            </a:r>
            <a:r>
              <a:rPr lang="sv-SE" sz="2400" b="0" dirty="0"/>
              <a:t>går ut i skog och mark för rekreation, bärplockning och motion. Vi vill uppmuntra </a:t>
            </a:r>
            <a:r>
              <a:rPr lang="sv-SE" sz="2400" b="0" dirty="0" smtClean="0"/>
              <a:t>till att </a:t>
            </a:r>
            <a:r>
              <a:rPr lang="sv-SE" sz="2400" b="0" dirty="0"/>
              <a:t>njuta av </a:t>
            </a:r>
            <a:r>
              <a:rPr lang="sv-SE" sz="2400" b="0" dirty="0" smtClean="0"/>
              <a:t>naturen och samtidigt ta hand om den. </a:t>
            </a:r>
            <a:r>
              <a:rPr lang="sv-SE" sz="2400" b="0" dirty="0"/>
              <a:t>Det är till exempel viktigt att veta att det går bra att göra upp eld, men att man måste släcka den ordentligt. Allemansrätten är för många ett obekant begrepp som </a:t>
            </a:r>
            <a:r>
              <a:rPr lang="sv-SE" sz="2400" b="0" dirty="0" smtClean="0"/>
              <a:t>vi ska diskutera idag. </a:t>
            </a:r>
            <a:r>
              <a:rPr lang="sv-SE" sz="2400" b="0" dirty="0"/>
              <a:t>Det är också viktigt </a:t>
            </a:r>
            <a:r>
              <a:rPr lang="sv-SE" sz="2400" b="0" dirty="0" smtClean="0"/>
              <a:t>att komma ihåg </a:t>
            </a:r>
            <a:r>
              <a:rPr lang="sv-SE" sz="2400" b="0" dirty="0"/>
              <a:t>att allt skräp ska plockas upp och tas med hem.</a:t>
            </a:r>
          </a:p>
          <a:p>
            <a:endParaRPr lang="sv-SE" sz="2400" dirty="0" smtClean="0"/>
          </a:p>
          <a:p>
            <a:endParaRPr lang="sv-SE" sz="2400" dirty="0"/>
          </a:p>
        </p:txBody>
      </p:sp>
    </p:spTree>
    <p:extLst>
      <p:ext uri="{BB962C8B-B14F-4D97-AF65-F5344CB8AC3E}">
        <p14:creationId xmlns:p14="http://schemas.microsoft.com/office/powerpoint/2010/main" val="226921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Glenn Carstens Peters</a:t>
            </a:r>
            <a:endParaRPr lang="sv-SE" dirty="0"/>
          </a:p>
        </p:txBody>
      </p:sp>
      <p:sp>
        <p:nvSpPr>
          <p:cNvPr id="5" name="Platshållare för text 1"/>
          <p:cNvSpPr txBox="1">
            <a:spLocks/>
          </p:cNvSpPr>
          <p:nvPr/>
        </p:nvSpPr>
        <p:spPr>
          <a:xfrm>
            <a:off x="712975" y="183363"/>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Veckans utmaning</a:t>
            </a:r>
            <a:endParaRPr lang="sv-SE" sz="4000" dirty="0">
              <a:latin typeface="+mj-lt"/>
            </a:endParaRPr>
          </a:p>
        </p:txBody>
      </p:sp>
    </p:spTree>
    <p:extLst>
      <p:ext uri="{BB962C8B-B14F-4D97-AF65-F5344CB8AC3E}">
        <p14:creationId xmlns:p14="http://schemas.microsoft.com/office/powerpoint/2010/main" val="149035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67749" y="212296"/>
            <a:ext cx="10662249" cy="920756"/>
          </a:xfrm>
        </p:spPr>
        <p:txBody>
          <a:bodyPr/>
          <a:lstStyle/>
          <a:p>
            <a:r>
              <a:rPr lang="sv-SE" sz="4000" dirty="0" smtClean="0"/>
              <a:t>Tema 2: Film, Naturen</a:t>
            </a:r>
            <a:endParaRPr lang="sv-SE" sz="4000" dirty="0"/>
          </a:p>
        </p:txBody>
      </p:sp>
      <p:sp>
        <p:nvSpPr>
          <p:cNvPr id="3" name="Platshållare för text 2"/>
          <p:cNvSpPr>
            <a:spLocks noGrp="1"/>
          </p:cNvSpPr>
          <p:nvPr>
            <p:ph type="body" sz="quarter" idx="10"/>
          </p:nvPr>
        </p:nvSpPr>
        <p:spPr>
          <a:xfrm>
            <a:off x="4863230" y="5767350"/>
            <a:ext cx="2471289" cy="687239"/>
          </a:xfrm>
        </p:spPr>
        <p:txBody>
          <a:bodyPr/>
          <a:lstStyle/>
          <a:p>
            <a:r>
              <a:rPr lang="sv-SE" dirty="0" smtClean="0">
                <a:hlinkClick r:id="rId4"/>
              </a:rPr>
              <a:t>Länk till filmen</a:t>
            </a:r>
            <a:endParaRPr lang="sv-SE" dirty="0"/>
          </a:p>
        </p:txBody>
      </p:sp>
      <p:pic>
        <p:nvPicPr>
          <p:cNvPr id="4" name="179858186"/>
          <p:cNvPicPr>
            <a:picLocks noRot="1" noChangeAspect="1"/>
          </p:cNvPicPr>
          <p:nvPr>
            <a:videoFile r:link="rId1"/>
          </p:nvPr>
        </p:nvPicPr>
        <p:blipFill>
          <a:blip r:embed="rId5"/>
          <a:stretch>
            <a:fillRect/>
          </a:stretch>
        </p:blipFill>
        <p:spPr>
          <a:xfrm>
            <a:off x="2126945" y="1188718"/>
            <a:ext cx="7658410" cy="4308438"/>
          </a:xfrm>
          <a:prstGeom prst="rect">
            <a:avLst/>
          </a:prstGeom>
        </p:spPr>
      </p:pic>
    </p:spTree>
    <p:extLst>
      <p:ext uri="{BB962C8B-B14F-4D97-AF65-F5344CB8AC3E}">
        <p14:creationId xmlns:p14="http://schemas.microsoft.com/office/powerpoint/2010/main" val="227393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Unsplash</a:t>
            </a:r>
            <a:endParaRPr lang="sv-SE" dirty="0"/>
          </a:p>
        </p:txBody>
      </p:sp>
      <p:sp>
        <p:nvSpPr>
          <p:cNvPr id="5" name="Platshållare för text 1"/>
          <p:cNvSpPr>
            <a:spLocks noGrp="1"/>
          </p:cNvSpPr>
          <p:nvPr>
            <p:ph type="body" sz="quarter" idx="11"/>
          </p:nvPr>
        </p:nvSpPr>
        <p:spPr>
          <a:xfrm>
            <a:off x="863582" y="527607"/>
            <a:ext cx="6843712" cy="1476374"/>
          </a:xfrm>
        </p:spPr>
        <p:txBody>
          <a:body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1131377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Ordlista Naturen</a:t>
            </a:r>
            <a:endParaRPr lang="sv-SE" sz="4000" dirty="0"/>
          </a:p>
        </p:txBody>
      </p:sp>
      <p:graphicFrame>
        <p:nvGraphicFramePr>
          <p:cNvPr id="4" name="Google Shape;124;p20"/>
          <p:cNvGraphicFramePr/>
          <p:nvPr>
            <p:extLst>
              <p:ext uri="{D42A27DB-BD31-4B8C-83A1-F6EECF244321}">
                <p14:modId xmlns:p14="http://schemas.microsoft.com/office/powerpoint/2010/main" val="1267654152"/>
              </p:ext>
            </p:extLst>
          </p:nvPr>
        </p:nvGraphicFramePr>
        <p:xfrm>
          <a:off x="2479375" y="1649419"/>
          <a:ext cx="7239000" cy="4560720"/>
        </p:xfrm>
        <a:graphic>
          <a:graphicData uri="http://schemas.openxmlformats.org/drawingml/2006/table">
            <a:tbl>
              <a:tblPr>
                <a:noFill/>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7800">
                <a:tc>
                  <a:txBody>
                    <a:bodyPr/>
                    <a:lstStyle/>
                    <a:p>
                      <a:pPr marL="0" lvl="0" indent="0" algn="l" rtl="0">
                        <a:spcBef>
                          <a:spcPts val="0"/>
                        </a:spcBef>
                        <a:spcAft>
                          <a:spcPts val="0"/>
                        </a:spcAft>
                        <a:buNone/>
                      </a:pPr>
                      <a:r>
                        <a:rPr lang="sv" b="1"/>
                        <a:t>ORD</a:t>
                      </a:r>
                      <a:endParaRPr b="1"/>
                    </a:p>
                  </a:txBody>
                  <a:tcPr marL="91425" marR="91425" marT="91425" marB="91425"/>
                </a:tc>
                <a:tc>
                  <a:txBody>
                    <a:bodyPr/>
                    <a:lstStyle/>
                    <a:p>
                      <a:pPr marL="0" lvl="0" indent="0" algn="l" rtl="0">
                        <a:spcBef>
                          <a:spcPts val="0"/>
                        </a:spcBef>
                        <a:spcAft>
                          <a:spcPts val="0"/>
                        </a:spcAft>
                        <a:buNone/>
                      </a:pPr>
                      <a:r>
                        <a:rPr lang="sv" b="1"/>
                        <a:t>Betyder</a:t>
                      </a:r>
                      <a:endParaRPr b="1"/>
                    </a:p>
                  </a:txBody>
                  <a:tcPr marL="91425" marR="91425" marT="91425" marB="91425"/>
                </a:tc>
                <a:tc>
                  <a:txBody>
                    <a:bodyPr/>
                    <a:lstStyle/>
                    <a:p>
                      <a:pPr marL="0" lvl="0" indent="0" algn="l" rtl="0">
                        <a:spcBef>
                          <a:spcPts val="0"/>
                        </a:spcBef>
                        <a:spcAft>
                          <a:spcPts val="0"/>
                        </a:spcAft>
                        <a:buNone/>
                      </a:pPr>
                      <a:r>
                        <a:rPr lang="sv" b="1"/>
                        <a:t>ORD</a:t>
                      </a:r>
                      <a:endParaRPr b="1"/>
                    </a:p>
                  </a:txBody>
                  <a:tcPr marL="91425" marR="91425" marT="91425" marB="91425"/>
                </a:tc>
                <a:tc>
                  <a:txBody>
                    <a:bodyPr/>
                    <a:lstStyle/>
                    <a:p>
                      <a:pPr marL="0" lvl="0" indent="0" algn="l" rtl="0">
                        <a:spcBef>
                          <a:spcPts val="0"/>
                        </a:spcBef>
                        <a:spcAft>
                          <a:spcPts val="0"/>
                        </a:spcAft>
                        <a:buNone/>
                      </a:pPr>
                      <a:r>
                        <a:rPr lang="sv" b="1"/>
                        <a:t>Betyder</a:t>
                      </a:r>
                      <a:endParaRPr b="1"/>
                    </a:p>
                  </a:txBody>
                  <a:tcPr marL="91425" marR="91425" marT="91425" marB="91425"/>
                </a:tc>
                <a:extLst>
                  <a:ext uri="{0D108BD9-81ED-4DB2-BD59-A6C34878D82A}">
                    <a16:rowId xmlns:a16="http://schemas.microsoft.com/office/drawing/2014/main" val="10000"/>
                  </a:ext>
                </a:extLst>
              </a:tr>
              <a:tr h="4103550">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7812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5" name="Platshållare för text 1"/>
          <p:cNvSpPr>
            <a:spLocks noGrp="1"/>
          </p:cNvSpPr>
          <p:nvPr>
            <p:ph type="body" sz="quarter" idx="11"/>
          </p:nvPr>
        </p:nvSpPr>
        <p:spPr>
          <a:xfrm>
            <a:off x="1003431" y="1495795"/>
            <a:ext cx="6843712" cy="1476374"/>
          </a:xfrm>
        </p:spPr>
        <p:txBody>
          <a:body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832061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Övning &amp; reflektion</a:t>
            </a:r>
            <a:endParaRPr lang="sv-SE" sz="4000" dirty="0"/>
          </a:p>
        </p:txBody>
      </p:sp>
      <p:sp>
        <p:nvSpPr>
          <p:cNvPr id="3" name="Platshållare för text 2"/>
          <p:cNvSpPr>
            <a:spLocks noGrp="1"/>
          </p:cNvSpPr>
          <p:nvPr>
            <p:ph type="body" sz="quarter" idx="10"/>
          </p:nvPr>
        </p:nvSpPr>
        <p:spPr/>
        <p:txBody>
          <a:bodyPr/>
          <a:lstStyle/>
          <a:p>
            <a:r>
              <a:rPr lang="sv-SE" sz="2400" dirty="0" smtClean="0"/>
              <a:t>Ta fram papper och penna och skriv ner:</a:t>
            </a:r>
          </a:p>
          <a:p>
            <a:endParaRPr lang="sv-SE" sz="2400" dirty="0"/>
          </a:p>
          <a:p>
            <a:pPr marL="457200" indent="-457200">
              <a:buFont typeface="Arial" panose="020B0604020202020204" pitchFamily="34" charset="0"/>
              <a:buChar char="•"/>
            </a:pPr>
            <a:r>
              <a:rPr lang="sv-SE" sz="2400" b="0" dirty="0" smtClean="0"/>
              <a:t>Vad tycker du är positivt (bra) med naturen?</a:t>
            </a:r>
          </a:p>
          <a:p>
            <a:pPr marL="457200" indent="-457200">
              <a:buFont typeface="Arial" panose="020B0604020202020204" pitchFamily="34" charset="0"/>
              <a:buChar char="•"/>
            </a:pPr>
            <a:r>
              <a:rPr lang="sv-SE" sz="2400" b="0" dirty="0" smtClean="0"/>
              <a:t>Vad tycker du är obehagligt eller läskigt med naturen?</a:t>
            </a:r>
          </a:p>
        </p:txBody>
      </p:sp>
    </p:spTree>
    <p:extLst>
      <p:ext uri="{BB962C8B-B14F-4D97-AF65-F5344CB8AC3E}">
        <p14:creationId xmlns:p14="http://schemas.microsoft.com/office/powerpoint/2010/main" val="243386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Övning &amp; reflektion</a:t>
            </a:r>
            <a:endParaRPr lang="sv-SE" sz="4000" dirty="0"/>
          </a:p>
        </p:txBody>
      </p:sp>
      <p:graphicFrame>
        <p:nvGraphicFramePr>
          <p:cNvPr id="4" name="Google Shape;124;p20"/>
          <p:cNvGraphicFramePr/>
          <p:nvPr>
            <p:extLst>
              <p:ext uri="{D42A27DB-BD31-4B8C-83A1-F6EECF244321}">
                <p14:modId xmlns:p14="http://schemas.microsoft.com/office/powerpoint/2010/main" val="1254459686"/>
              </p:ext>
            </p:extLst>
          </p:nvPr>
        </p:nvGraphicFramePr>
        <p:xfrm>
          <a:off x="2479375" y="1649419"/>
          <a:ext cx="7239000" cy="4560720"/>
        </p:xfrm>
        <a:graphic>
          <a:graphicData uri="http://schemas.openxmlformats.org/drawingml/2006/table">
            <a:tbl>
              <a:tblPr>
                <a:noFill/>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7800">
                <a:tc>
                  <a:txBody>
                    <a:bodyPr/>
                    <a:lstStyle/>
                    <a:p>
                      <a:pPr marL="0" lvl="0" indent="0" algn="l" rtl="0">
                        <a:spcBef>
                          <a:spcPts val="0"/>
                        </a:spcBef>
                        <a:spcAft>
                          <a:spcPts val="0"/>
                        </a:spcAft>
                        <a:buNone/>
                      </a:pPr>
                      <a:r>
                        <a:rPr lang="sv" b="1" dirty="0"/>
                        <a:t>ORD</a:t>
                      </a:r>
                      <a:endParaRPr b="1" dirty="0"/>
                    </a:p>
                  </a:txBody>
                  <a:tcPr marL="91425" marR="91425" marT="91425" marB="91425"/>
                </a:tc>
                <a:tc>
                  <a:txBody>
                    <a:bodyPr/>
                    <a:lstStyle/>
                    <a:p>
                      <a:pPr marL="0" lvl="0" indent="0" algn="l" rtl="0">
                        <a:spcBef>
                          <a:spcPts val="0"/>
                        </a:spcBef>
                        <a:spcAft>
                          <a:spcPts val="0"/>
                        </a:spcAft>
                        <a:buNone/>
                      </a:pPr>
                      <a:r>
                        <a:rPr lang="sv" b="1" dirty="0"/>
                        <a:t>Betyder</a:t>
                      </a:r>
                      <a:endParaRPr b="1" dirty="0"/>
                    </a:p>
                  </a:txBody>
                  <a:tcPr marL="91425" marR="91425" marT="91425" marB="91425"/>
                </a:tc>
                <a:tc>
                  <a:txBody>
                    <a:bodyPr/>
                    <a:lstStyle/>
                    <a:p>
                      <a:pPr marL="0" lvl="0" indent="0" algn="l" rtl="0">
                        <a:spcBef>
                          <a:spcPts val="0"/>
                        </a:spcBef>
                        <a:spcAft>
                          <a:spcPts val="0"/>
                        </a:spcAft>
                        <a:buNone/>
                      </a:pPr>
                      <a:r>
                        <a:rPr lang="sv" b="1"/>
                        <a:t>ORD</a:t>
                      </a:r>
                      <a:endParaRPr b="1"/>
                    </a:p>
                  </a:txBody>
                  <a:tcPr marL="91425" marR="91425" marT="91425" marB="91425"/>
                </a:tc>
                <a:tc>
                  <a:txBody>
                    <a:bodyPr/>
                    <a:lstStyle/>
                    <a:p>
                      <a:pPr marL="0" lvl="0" indent="0" algn="l" rtl="0">
                        <a:spcBef>
                          <a:spcPts val="0"/>
                        </a:spcBef>
                        <a:spcAft>
                          <a:spcPts val="0"/>
                        </a:spcAft>
                        <a:buNone/>
                      </a:pPr>
                      <a:r>
                        <a:rPr lang="sv" b="1"/>
                        <a:t>Betyder</a:t>
                      </a:r>
                      <a:endParaRPr b="1"/>
                    </a:p>
                  </a:txBody>
                  <a:tcPr marL="91425" marR="91425" marT="91425" marB="91425"/>
                </a:tc>
                <a:extLst>
                  <a:ext uri="{0D108BD9-81ED-4DB2-BD59-A6C34878D82A}">
                    <a16:rowId xmlns:a16="http://schemas.microsoft.com/office/drawing/2014/main" val="10000"/>
                  </a:ext>
                </a:extLst>
              </a:tr>
              <a:tr h="4103550">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42653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8000" b="-78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Ashkan</a:t>
            </a:r>
            <a:r>
              <a:rPr lang="sv-SE" dirty="0" smtClean="0"/>
              <a:t> </a:t>
            </a:r>
            <a:r>
              <a:rPr lang="sv-SE" dirty="0" err="1" smtClean="0"/>
              <a:t>Forouzani</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smtClean="0">
                <a:latin typeface="+mj-lt"/>
              </a:rPr>
              <a:t>PAUS!</a:t>
            </a:r>
            <a:endParaRPr lang="sv-SE" sz="4000" dirty="0">
              <a:latin typeface="+mj-lt"/>
            </a:endParaRPr>
          </a:p>
        </p:txBody>
      </p:sp>
    </p:spTree>
    <p:extLst>
      <p:ext uri="{BB962C8B-B14F-4D97-AF65-F5344CB8AC3E}">
        <p14:creationId xmlns:p14="http://schemas.microsoft.com/office/powerpoint/2010/main" val="2194556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Övning &amp; reflektion</a:t>
            </a:r>
            <a:endParaRPr lang="sv-SE" sz="4000" dirty="0"/>
          </a:p>
        </p:txBody>
      </p:sp>
      <p:grpSp>
        <p:nvGrpSpPr>
          <p:cNvPr id="4" name="Group 2"/>
          <p:cNvGrpSpPr>
            <a:grpSpLocks/>
          </p:cNvGrpSpPr>
          <p:nvPr/>
        </p:nvGrpSpPr>
        <p:grpSpPr bwMode="auto">
          <a:xfrm>
            <a:off x="2205320" y="1484909"/>
            <a:ext cx="6644584" cy="5157099"/>
            <a:chOff x="0" y="0"/>
            <a:chExt cx="9135" cy="7092"/>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35" cy="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4"/>
            <p:cNvSpPr>
              <a:spLocks/>
            </p:cNvSpPr>
            <p:nvPr/>
          </p:nvSpPr>
          <p:spPr bwMode="auto">
            <a:xfrm>
              <a:off x="2272" y="6187"/>
              <a:ext cx="280" cy="905"/>
            </a:xfrm>
            <a:custGeom>
              <a:avLst/>
              <a:gdLst>
                <a:gd name="T0" fmla="+- 0 2388 2272"/>
                <a:gd name="T1" fmla="*/ T0 w 280"/>
                <a:gd name="T2" fmla="+- 0 6622 6188"/>
                <a:gd name="T3" fmla="*/ 6622 h 905"/>
                <a:gd name="T4" fmla="+- 0 2400 2272"/>
                <a:gd name="T5" fmla="*/ T4 w 280"/>
                <a:gd name="T6" fmla="+- 0 6700 6188"/>
                <a:gd name="T7" fmla="*/ 6700 h 905"/>
                <a:gd name="T8" fmla="+- 0 2420 2272"/>
                <a:gd name="T9" fmla="*/ T8 w 280"/>
                <a:gd name="T10" fmla="+- 0 6885 6188"/>
                <a:gd name="T11" fmla="*/ 6885 h 905"/>
                <a:gd name="T12" fmla="+- 0 2431 2272"/>
                <a:gd name="T13" fmla="*/ T12 w 280"/>
                <a:gd name="T14" fmla="+- 0 6960 6188"/>
                <a:gd name="T15" fmla="*/ 6960 h 905"/>
                <a:gd name="T16" fmla="+- 0 2448 2272"/>
                <a:gd name="T17" fmla="*/ T16 w 280"/>
                <a:gd name="T18" fmla="+- 0 7028 6188"/>
                <a:gd name="T19" fmla="*/ 7028 h 905"/>
                <a:gd name="T20" fmla="+- 0 2470 2272"/>
                <a:gd name="T21" fmla="*/ T20 w 280"/>
                <a:gd name="T22" fmla="+- 0 7077 6188"/>
                <a:gd name="T23" fmla="*/ 7077 h 905"/>
                <a:gd name="T24" fmla="+- 0 2498 2272"/>
                <a:gd name="T25" fmla="*/ T24 w 280"/>
                <a:gd name="T26" fmla="+- 0 7092 6188"/>
                <a:gd name="T27" fmla="*/ 7092 h 905"/>
                <a:gd name="T28" fmla="+- 0 2516 2272"/>
                <a:gd name="T29" fmla="*/ T28 w 280"/>
                <a:gd name="T30" fmla="+- 0 7088 6188"/>
                <a:gd name="T31" fmla="*/ 7088 h 905"/>
                <a:gd name="T32" fmla="+- 0 2532 2272"/>
                <a:gd name="T33" fmla="*/ T32 w 280"/>
                <a:gd name="T34" fmla="+- 0 7065 6188"/>
                <a:gd name="T35" fmla="*/ 7065 h 905"/>
                <a:gd name="T36" fmla="+- 0 2533 2272"/>
                <a:gd name="T37" fmla="*/ T36 w 280"/>
                <a:gd name="T38" fmla="+- 0 7047 6188"/>
                <a:gd name="T39" fmla="*/ 7047 h 905"/>
                <a:gd name="T40" fmla="+- 0 2528 2272"/>
                <a:gd name="T41" fmla="*/ T40 w 280"/>
                <a:gd name="T42" fmla="+- 0 7026 6188"/>
                <a:gd name="T43" fmla="*/ 7026 h 905"/>
                <a:gd name="T44" fmla="+- 0 2504 2272"/>
                <a:gd name="T45" fmla="*/ T44 w 280"/>
                <a:gd name="T46" fmla="+- 0 6961 6188"/>
                <a:gd name="T47" fmla="*/ 6961 h 905"/>
                <a:gd name="T48" fmla="+- 0 2475 2272"/>
                <a:gd name="T49" fmla="*/ T48 w 280"/>
                <a:gd name="T50" fmla="+- 0 6811 6188"/>
                <a:gd name="T51" fmla="*/ 6811 h 905"/>
                <a:gd name="T52" fmla="+- 0 2460 2272"/>
                <a:gd name="T53" fmla="*/ T52 w 280"/>
                <a:gd name="T54" fmla="+- 0 6671 6188"/>
                <a:gd name="T55" fmla="*/ 6671 h 905"/>
                <a:gd name="T56" fmla="+- 0 2455 2272"/>
                <a:gd name="T57" fmla="*/ T56 w 280"/>
                <a:gd name="T58" fmla="+- 0 6622 6188"/>
                <a:gd name="T59" fmla="*/ 6622 h 905"/>
                <a:gd name="T60" fmla="+- 0 2375 2272"/>
                <a:gd name="T61" fmla="*/ T60 w 280"/>
                <a:gd name="T62" fmla="+- 0 6192 6188"/>
                <a:gd name="T63" fmla="*/ 6192 h 905"/>
                <a:gd name="T64" fmla="+- 0 2349 2272"/>
                <a:gd name="T65" fmla="*/ T64 w 280"/>
                <a:gd name="T66" fmla="+- 0 6223 6188"/>
                <a:gd name="T67" fmla="*/ 6223 h 905"/>
                <a:gd name="T68" fmla="+- 0 2337 2272"/>
                <a:gd name="T69" fmla="*/ T68 w 280"/>
                <a:gd name="T70" fmla="+- 0 6303 6188"/>
                <a:gd name="T71" fmla="*/ 6303 h 905"/>
                <a:gd name="T72" fmla="+- 0 2326 2272"/>
                <a:gd name="T73" fmla="*/ T72 w 280"/>
                <a:gd name="T74" fmla="+- 0 6439 6188"/>
                <a:gd name="T75" fmla="*/ 6439 h 905"/>
                <a:gd name="T76" fmla="+- 0 2313 2272"/>
                <a:gd name="T77" fmla="*/ T76 w 280"/>
                <a:gd name="T78" fmla="+- 0 6623 6188"/>
                <a:gd name="T79" fmla="*/ 6623 h 905"/>
                <a:gd name="T80" fmla="+- 0 2300 2272"/>
                <a:gd name="T81" fmla="*/ T80 w 280"/>
                <a:gd name="T82" fmla="+- 0 6814 6188"/>
                <a:gd name="T83" fmla="*/ 6814 h 905"/>
                <a:gd name="T84" fmla="+- 0 2289 2272"/>
                <a:gd name="T85" fmla="*/ T84 w 280"/>
                <a:gd name="T86" fmla="+- 0 6932 6188"/>
                <a:gd name="T87" fmla="*/ 6932 h 905"/>
                <a:gd name="T88" fmla="+- 0 2281 2272"/>
                <a:gd name="T89" fmla="*/ T88 w 280"/>
                <a:gd name="T90" fmla="+- 0 7005 6188"/>
                <a:gd name="T91" fmla="*/ 7005 h 905"/>
                <a:gd name="T92" fmla="+- 0 2272 2272"/>
                <a:gd name="T93" fmla="*/ T92 w 280"/>
                <a:gd name="T94" fmla="+- 0 7070 6188"/>
                <a:gd name="T95" fmla="*/ 7070 h 905"/>
                <a:gd name="T96" fmla="+- 0 2328 2272"/>
                <a:gd name="T97" fmla="*/ T96 w 280"/>
                <a:gd name="T98" fmla="+- 0 7088 6188"/>
                <a:gd name="T99" fmla="*/ 7088 h 905"/>
                <a:gd name="T100" fmla="+- 0 2343 2272"/>
                <a:gd name="T101" fmla="*/ T100 w 280"/>
                <a:gd name="T102" fmla="+- 0 6994 6188"/>
                <a:gd name="T103" fmla="*/ 6994 h 905"/>
                <a:gd name="T104" fmla="+- 0 2345 2272"/>
                <a:gd name="T105" fmla="*/ T104 w 280"/>
                <a:gd name="T106" fmla="+- 0 6853 6188"/>
                <a:gd name="T107" fmla="*/ 6853 h 905"/>
                <a:gd name="T108" fmla="+- 0 2371 2272"/>
                <a:gd name="T109" fmla="*/ T108 w 280"/>
                <a:gd name="T110" fmla="+- 0 6623 6188"/>
                <a:gd name="T111" fmla="*/ 6623 h 905"/>
                <a:gd name="T112" fmla="+- 0 2455 2272"/>
                <a:gd name="T113" fmla="*/ T112 w 280"/>
                <a:gd name="T114" fmla="+- 0 6622 6188"/>
                <a:gd name="T115" fmla="*/ 6622 h 905"/>
                <a:gd name="T116" fmla="+- 0 2452 2272"/>
                <a:gd name="T117" fmla="*/ T116 w 280"/>
                <a:gd name="T118" fmla="+- 0 6588 6188"/>
                <a:gd name="T119" fmla="*/ 6588 h 905"/>
                <a:gd name="T120" fmla="+- 0 2459 2272"/>
                <a:gd name="T121" fmla="*/ T120 w 280"/>
                <a:gd name="T122" fmla="+- 0 6576 6188"/>
                <a:gd name="T123" fmla="*/ 6576 h 905"/>
                <a:gd name="T124" fmla="+- 0 2384 2272"/>
                <a:gd name="T125" fmla="*/ T124 w 280"/>
                <a:gd name="T126" fmla="+- 0 6557 6188"/>
                <a:gd name="T127" fmla="*/ 6557 h 905"/>
                <a:gd name="T128" fmla="+- 0 2390 2272"/>
                <a:gd name="T129" fmla="*/ T128 w 280"/>
                <a:gd name="T130" fmla="+- 0 6497 6188"/>
                <a:gd name="T131" fmla="*/ 6497 h 905"/>
                <a:gd name="T132" fmla="+- 0 2402 2272"/>
                <a:gd name="T133" fmla="*/ T132 w 280"/>
                <a:gd name="T134" fmla="+- 0 6361 6188"/>
                <a:gd name="T135" fmla="*/ 6361 h 905"/>
                <a:gd name="T136" fmla="+- 0 2410 2272"/>
                <a:gd name="T137" fmla="*/ T136 w 280"/>
                <a:gd name="T138" fmla="+- 0 6283 6188"/>
                <a:gd name="T139" fmla="*/ 6283 h 905"/>
                <a:gd name="T140" fmla="+- 0 2420 2272"/>
                <a:gd name="T141" fmla="*/ T140 w 280"/>
                <a:gd name="T142" fmla="+- 0 6235 6188"/>
                <a:gd name="T143" fmla="*/ 6235 h 905"/>
                <a:gd name="T144" fmla="+- 0 2513 2272"/>
                <a:gd name="T145" fmla="*/ T144 w 280"/>
                <a:gd name="T146" fmla="+- 0 6220 6188"/>
                <a:gd name="T147" fmla="*/ 6220 h 905"/>
                <a:gd name="T148" fmla="+- 0 2461 2272"/>
                <a:gd name="T149" fmla="*/ T148 w 280"/>
                <a:gd name="T150" fmla="+- 0 6195 6188"/>
                <a:gd name="T151" fmla="*/ 6195 h 905"/>
                <a:gd name="T152" fmla="+- 0 2396 2272"/>
                <a:gd name="T153" fmla="*/ T152 w 280"/>
                <a:gd name="T154" fmla="+- 0 6188 6188"/>
                <a:gd name="T155" fmla="*/ 6188 h 905"/>
                <a:gd name="T156" fmla="+- 0 2420 2272"/>
                <a:gd name="T157" fmla="*/ T156 w 280"/>
                <a:gd name="T158" fmla="+- 0 6235 6188"/>
                <a:gd name="T159" fmla="*/ 6235 h 905"/>
                <a:gd name="T160" fmla="+- 0 2458 2272"/>
                <a:gd name="T161" fmla="*/ T160 w 280"/>
                <a:gd name="T162" fmla="+- 0 6246 6188"/>
                <a:gd name="T163" fmla="*/ 6246 h 905"/>
                <a:gd name="T164" fmla="+- 0 2477 2272"/>
                <a:gd name="T165" fmla="*/ T164 w 280"/>
                <a:gd name="T166" fmla="+- 0 6277 6188"/>
                <a:gd name="T167" fmla="*/ 6277 h 905"/>
                <a:gd name="T168" fmla="+- 0 2481 2272"/>
                <a:gd name="T169" fmla="*/ T168 w 280"/>
                <a:gd name="T170" fmla="+- 0 6303 6188"/>
                <a:gd name="T171" fmla="*/ 6303 h 905"/>
                <a:gd name="T172" fmla="+- 0 2481 2272"/>
                <a:gd name="T173" fmla="*/ T172 w 280"/>
                <a:gd name="T174" fmla="+- 0 6336 6188"/>
                <a:gd name="T175" fmla="*/ 6336 h 905"/>
                <a:gd name="T176" fmla="+- 0 2478 2272"/>
                <a:gd name="T177" fmla="*/ T176 w 280"/>
                <a:gd name="T178" fmla="+- 0 6367 6188"/>
                <a:gd name="T179" fmla="*/ 6367 h 905"/>
                <a:gd name="T180" fmla="+- 0 2468 2272"/>
                <a:gd name="T181" fmla="*/ T180 w 280"/>
                <a:gd name="T182" fmla="+- 0 6411 6188"/>
                <a:gd name="T183" fmla="*/ 6411 h 905"/>
                <a:gd name="T184" fmla="+- 0 2446 2272"/>
                <a:gd name="T185" fmla="*/ T184 w 280"/>
                <a:gd name="T186" fmla="+- 0 6471 6188"/>
                <a:gd name="T187" fmla="*/ 6471 h 905"/>
                <a:gd name="T188" fmla="+- 0 2417 2272"/>
                <a:gd name="T189" fmla="*/ T188 w 280"/>
                <a:gd name="T190" fmla="+- 0 6527 6188"/>
                <a:gd name="T191" fmla="*/ 6527 h 905"/>
                <a:gd name="T192" fmla="+- 0 2384 2272"/>
                <a:gd name="T193" fmla="*/ T192 w 280"/>
                <a:gd name="T194" fmla="+- 0 6557 6188"/>
                <a:gd name="T195" fmla="*/ 6557 h 905"/>
                <a:gd name="T196" fmla="+- 0 2478 2272"/>
                <a:gd name="T197" fmla="*/ T196 w 280"/>
                <a:gd name="T198" fmla="+- 0 6548 6188"/>
                <a:gd name="T199" fmla="*/ 6548 h 905"/>
                <a:gd name="T200" fmla="+- 0 2500 2272"/>
                <a:gd name="T201" fmla="*/ T200 w 280"/>
                <a:gd name="T202" fmla="+- 0 6514 6188"/>
                <a:gd name="T203" fmla="*/ 6514 h 905"/>
                <a:gd name="T204" fmla="+- 0 2519 2272"/>
                <a:gd name="T205" fmla="*/ T204 w 280"/>
                <a:gd name="T206" fmla="+- 0 6482 6188"/>
                <a:gd name="T207" fmla="*/ 6482 h 905"/>
                <a:gd name="T208" fmla="+- 0 2534 2272"/>
                <a:gd name="T209" fmla="*/ T208 w 280"/>
                <a:gd name="T210" fmla="+- 0 6448 6188"/>
                <a:gd name="T211" fmla="*/ 6448 h 905"/>
                <a:gd name="T212" fmla="+- 0 2542 2272"/>
                <a:gd name="T213" fmla="*/ T212 w 280"/>
                <a:gd name="T214" fmla="+- 0 6412 6188"/>
                <a:gd name="T215" fmla="*/ 6412 h 905"/>
                <a:gd name="T216" fmla="+- 0 2552 2272"/>
                <a:gd name="T217" fmla="*/ T216 w 280"/>
                <a:gd name="T218" fmla="+- 0 6289 6188"/>
                <a:gd name="T219" fmla="*/ 6289 h 905"/>
                <a:gd name="T220" fmla="+- 0 2533 2272"/>
                <a:gd name="T221" fmla="*/ T220 w 280"/>
                <a:gd name="T222" fmla="+- 0 6239 6188"/>
                <a:gd name="T223" fmla="*/ 6239 h 9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Lst>
              <a:rect l="0" t="0" r="r" b="b"/>
              <a:pathLst>
                <a:path w="280" h="905">
                  <a:moveTo>
                    <a:pt x="183" y="434"/>
                  </a:moveTo>
                  <a:lnTo>
                    <a:pt x="116" y="434"/>
                  </a:lnTo>
                  <a:lnTo>
                    <a:pt x="121" y="460"/>
                  </a:lnTo>
                  <a:lnTo>
                    <a:pt x="128" y="512"/>
                  </a:lnTo>
                  <a:lnTo>
                    <a:pt x="137" y="591"/>
                  </a:lnTo>
                  <a:lnTo>
                    <a:pt x="148" y="697"/>
                  </a:lnTo>
                  <a:lnTo>
                    <a:pt x="152" y="736"/>
                  </a:lnTo>
                  <a:lnTo>
                    <a:pt x="159" y="772"/>
                  </a:lnTo>
                  <a:lnTo>
                    <a:pt x="166" y="807"/>
                  </a:lnTo>
                  <a:lnTo>
                    <a:pt x="176" y="840"/>
                  </a:lnTo>
                  <a:lnTo>
                    <a:pt x="187" y="869"/>
                  </a:lnTo>
                  <a:lnTo>
                    <a:pt x="198" y="889"/>
                  </a:lnTo>
                  <a:lnTo>
                    <a:pt x="212" y="900"/>
                  </a:lnTo>
                  <a:lnTo>
                    <a:pt x="226" y="904"/>
                  </a:lnTo>
                  <a:lnTo>
                    <a:pt x="235" y="904"/>
                  </a:lnTo>
                  <a:lnTo>
                    <a:pt x="244" y="900"/>
                  </a:lnTo>
                  <a:lnTo>
                    <a:pt x="257" y="885"/>
                  </a:lnTo>
                  <a:lnTo>
                    <a:pt x="260" y="877"/>
                  </a:lnTo>
                  <a:lnTo>
                    <a:pt x="261" y="869"/>
                  </a:lnTo>
                  <a:lnTo>
                    <a:pt x="261" y="859"/>
                  </a:lnTo>
                  <a:lnTo>
                    <a:pt x="260" y="849"/>
                  </a:lnTo>
                  <a:lnTo>
                    <a:pt x="256" y="838"/>
                  </a:lnTo>
                  <a:lnTo>
                    <a:pt x="251" y="826"/>
                  </a:lnTo>
                  <a:lnTo>
                    <a:pt x="232" y="773"/>
                  </a:lnTo>
                  <a:lnTo>
                    <a:pt x="216" y="705"/>
                  </a:lnTo>
                  <a:lnTo>
                    <a:pt x="203" y="623"/>
                  </a:lnTo>
                  <a:lnTo>
                    <a:pt x="192" y="526"/>
                  </a:lnTo>
                  <a:lnTo>
                    <a:pt x="188" y="483"/>
                  </a:lnTo>
                  <a:lnTo>
                    <a:pt x="185" y="448"/>
                  </a:lnTo>
                  <a:lnTo>
                    <a:pt x="183" y="434"/>
                  </a:lnTo>
                  <a:close/>
                  <a:moveTo>
                    <a:pt x="124" y="0"/>
                  </a:moveTo>
                  <a:lnTo>
                    <a:pt x="103" y="4"/>
                  </a:lnTo>
                  <a:lnTo>
                    <a:pt x="88" y="16"/>
                  </a:lnTo>
                  <a:lnTo>
                    <a:pt x="77" y="35"/>
                  </a:lnTo>
                  <a:lnTo>
                    <a:pt x="71" y="62"/>
                  </a:lnTo>
                  <a:lnTo>
                    <a:pt x="65" y="115"/>
                  </a:lnTo>
                  <a:lnTo>
                    <a:pt x="60" y="177"/>
                  </a:lnTo>
                  <a:lnTo>
                    <a:pt x="54" y="251"/>
                  </a:lnTo>
                  <a:lnTo>
                    <a:pt x="48" y="331"/>
                  </a:lnTo>
                  <a:lnTo>
                    <a:pt x="41" y="435"/>
                  </a:lnTo>
                  <a:lnTo>
                    <a:pt x="34" y="535"/>
                  </a:lnTo>
                  <a:lnTo>
                    <a:pt x="28" y="626"/>
                  </a:lnTo>
                  <a:lnTo>
                    <a:pt x="22" y="695"/>
                  </a:lnTo>
                  <a:lnTo>
                    <a:pt x="17" y="744"/>
                  </a:lnTo>
                  <a:lnTo>
                    <a:pt x="13" y="781"/>
                  </a:lnTo>
                  <a:lnTo>
                    <a:pt x="9" y="817"/>
                  </a:lnTo>
                  <a:lnTo>
                    <a:pt x="5" y="850"/>
                  </a:lnTo>
                  <a:lnTo>
                    <a:pt x="0" y="882"/>
                  </a:lnTo>
                  <a:lnTo>
                    <a:pt x="17" y="901"/>
                  </a:lnTo>
                  <a:lnTo>
                    <a:pt x="56" y="900"/>
                  </a:lnTo>
                  <a:lnTo>
                    <a:pt x="77" y="862"/>
                  </a:lnTo>
                  <a:lnTo>
                    <a:pt x="71" y="806"/>
                  </a:lnTo>
                  <a:lnTo>
                    <a:pt x="70" y="740"/>
                  </a:lnTo>
                  <a:lnTo>
                    <a:pt x="73" y="665"/>
                  </a:lnTo>
                  <a:lnTo>
                    <a:pt x="81" y="580"/>
                  </a:lnTo>
                  <a:lnTo>
                    <a:pt x="99" y="435"/>
                  </a:lnTo>
                  <a:lnTo>
                    <a:pt x="116" y="434"/>
                  </a:lnTo>
                  <a:lnTo>
                    <a:pt x="183" y="434"/>
                  </a:lnTo>
                  <a:lnTo>
                    <a:pt x="182" y="420"/>
                  </a:lnTo>
                  <a:lnTo>
                    <a:pt x="180" y="400"/>
                  </a:lnTo>
                  <a:lnTo>
                    <a:pt x="182" y="396"/>
                  </a:lnTo>
                  <a:lnTo>
                    <a:pt x="187" y="388"/>
                  </a:lnTo>
                  <a:lnTo>
                    <a:pt x="200" y="369"/>
                  </a:lnTo>
                  <a:lnTo>
                    <a:pt x="112" y="369"/>
                  </a:lnTo>
                  <a:lnTo>
                    <a:pt x="115" y="342"/>
                  </a:lnTo>
                  <a:lnTo>
                    <a:pt x="118" y="309"/>
                  </a:lnTo>
                  <a:lnTo>
                    <a:pt x="122" y="268"/>
                  </a:lnTo>
                  <a:lnTo>
                    <a:pt x="130" y="173"/>
                  </a:lnTo>
                  <a:lnTo>
                    <a:pt x="134" y="131"/>
                  </a:lnTo>
                  <a:lnTo>
                    <a:pt x="138" y="95"/>
                  </a:lnTo>
                  <a:lnTo>
                    <a:pt x="141" y="66"/>
                  </a:lnTo>
                  <a:lnTo>
                    <a:pt x="148" y="47"/>
                  </a:lnTo>
                  <a:lnTo>
                    <a:pt x="257" y="47"/>
                  </a:lnTo>
                  <a:lnTo>
                    <a:pt x="241" y="32"/>
                  </a:lnTo>
                  <a:lnTo>
                    <a:pt x="217" y="17"/>
                  </a:lnTo>
                  <a:lnTo>
                    <a:pt x="189" y="7"/>
                  </a:lnTo>
                  <a:lnTo>
                    <a:pt x="158" y="1"/>
                  </a:lnTo>
                  <a:lnTo>
                    <a:pt x="124" y="0"/>
                  </a:lnTo>
                  <a:close/>
                  <a:moveTo>
                    <a:pt x="257" y="47"/>
                  </a:moveTo>
                  <a:lnTo>
                    <a:pt x="148" y="47"/>
                  </a:lnTo>
                  <a:lnTo>
                    <a:pt x="169" y="50"/>
                  </a:lnTo>
                  <a:lnTo>
                    <a:pt x="186" y="58"/>
                  </a:lnTo>
                  <a:lnTo>
                    <a:pt x="198" y="71"/>
                  </a:lnTo>
                  <a:lnTo>
                    <a:pt x="205" y="89"/>
                  </a:lnTo>
                  <a:lnTo>
                    <a:pt x="208" y="103"/>
                  </a:lnTo>
                  <a:lnTo>
                    <a:pt x="209" y="115"/>
                  </a:lnTo>
                  <a:lnTo>
                    <a:pt x="209" y="136"/>
                  </a:lnTo>
                  <a:lnTo>
                    <a:pt x="209" y="148"/>
                  </a:lnTo>
                  <a:lnTo>
                    <a:pt x="207" y="162"/>
                  </a:lnTo>
                  <a:lnTo>
                    <a:pt x="206" y="179"/>
                  </a:lnTo>
                  <a:lnTo>
                    <a:pt x="202" y="199"/>
                  </a:lnTo>
                  <a:lnTo>
                    <a:pt x="196" y="223"/>
                  </a:lnTo>
                  <a:lnTo>
                    <a:pt x="187" y="251"/>
                  </a:lnTo>
                  <a:lnTo>
                    <a:pt x="174" y="283"/>
                  </a:lnTo>
                  <a:lnTo>
                    <a:pt x="160" y="314"/>
                  </a:lnTo>
                  <a:lnTo>
                    <a:pt x="145" y="339"/>
                  </a:lnTo>
                  <a:lnTo>
                    <a:pt x="129" y="357"/>
                  </a:lnTo>
                  <a:lnTo>
                    <a:pt x="112" y="369"/>
                  </a:lnTo>
                  <a:lnTo>
                    <a:pt x="200" y="369"/>
                  </a:lnTo>
                  <a:lnTo>
                    <a:pt x="206" y="360"/>
                  </a:lnTo>
                  <a:lnTo>
                    <a:pt x="217" y="343"/>
                  </a:lnTo>
                  <a:lnTo>
                    <a:pt x="228" y="326"/>
                  </a:lnTo>
                  <a:lnTo>
                    <a:pt x="238" y="310"/>
                  </a:lnTo>
                  <a:lnTo>
                    <a:pt x="247" y="294"/>
                  </a:lnTo>
                  <a:lnTo>
                    <a:pt x="256" y="277"/>
                  </a:lnTo>
                  <a:lnTo>
                    <a:pt x="262" y="260"/>
                  </a:lnTo>
                  <a:lnTo>
                    <a:pt x="267" y="243"/>
                  </a:lnTo>
                  <a:lnTo>
                    <a:pt x="270" y="224"/>
                  </a:lnTo>
                  <a:lnTo>
                    <a:pt x="280" y="132"/>
                  </a:lnTo>
                  <a:lnTo>
                    <a:pt x="280" y="101"/>
                  </a:lnTo>
                  <a:lnTo>
                    <a:pt x="273" y="74"/>
                  </a:lnTo>
                  <a:lnTo>
                    <a:pt x="261" y="51"/>
                  </a:lnTo>
                  <a:lnTo>
                    <a:pt x="257" y="47"/>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AutoShape 5"/>
            <p:cNvSpPr>
              <a:spLocks/>
            </p:cNvSpPr>
            <p:nvPr/>
          </p:nvSpPr>
          <p:spPr bwMode="auto">
            <a:xfrm>
              <a:off x="2618" y="6011"/>
              <a:ext cx="381" cy="1072"/>
            </a:xfrm>
            <a:custGeom>
              <a:avLst/>
              <a:gdLst>
                <a:gd name="T0" fmla="+- 0 2910 2618"/>
                <a:gd name="T1" fmla="*/ T0 w 381"/>
                <a:gd name="T2" fmla="+- 0 6017 6012"/>
                <a:gd name="T3" fmla="*/ 6017 h 1072"/>
                <a:gd name="T4" fmla="+- 0 2881 2618"/>
                <a:gd name="T5" fmla="*/ T4 w 381"/>
                <a:gd name="T6" fmla="+- 0 6071 6012"/>
                <a:gd name="T7" fmla="*/ 6071 h 1072"/>
                <a:gd name="T8" fmla="+- 0 2909 2618"/>
                <a:gd name="T9" fmla="*/ T8 w 381"/>
                <a:gd name="T10" fmla="+- 0 6102 6012"/>
                <a:gd name="T11" fmla="*/ 6102 h 1072"/>
                <a:gd name="T12" fmla="+- 0 2968 2618"/>
                <a:gd name="T13" fmla="*/ T12 w 381"/>
                <a:gd name="T14" fmla="+- 0 6080 6012"/>
                <a:gd name="T15" fmla="*/ 6080 h 1072"/>
                <a:gd name="T16" fmla="+- 0 2973 2618"/>
                <a:gd name="T17" fmla="*/ T16 w 381"/>
                <a:gd name="T18" fmla="+- 0 6034 6012"/>
                <a:gd name="T19" fmla="*/ 6034 h 1072"/>
                <a:gd name="T20" fmla="+- 0 2706 2618"/>
                <a:gd name="T21" fmla="*/ T20 w 381"/>
                <a:gd name="T22" fmla="+- 0 6596 6012"/>
                <a:gd name="T23" fmla="*/ 6596 h 1072"/>
                <a:gd name="T24" fmla="+- 0 2632 2618"/>
                <a:gd name="T25" fmla="*/ T24 w 381"/>
                <a:gd name="T26" fmla="+- 0 6602 6012"/>
                <a:gd name="T27" fmla="*/ 6602 h 1072"/>
                <a:gd name="T28" fmla="+- 0 2619 2618"/>
                <a:gd name="T29" fmla="*/ T28 w 381"/>
                <a:gd name="T30" fmla="+- 0 6744 6012"/>
                <a:gd name="T31" fmla="*/ 6744 h 1072"/>
                <a:gd name="T32" fmla="+- 0 2619 2618"/>
                <a:gd name="T33" fmla="*/ T32 w 381"/>
                <a:gd name="T34" fmla="+- 0 6851 6012"/>
                <a:gd name="T35" fmla="*/ 6851 h 1072"/>
                <a:gd name="T36" fmla="+- 0 2637 2618"/>
                <a:gd name="T37" fmla="*/ T36 w 381"/>
                <a:gd name="T38" fmla="+- 0 6966 6012"/>
                <a:gd name="T39" fmla="*/ 6966 h 1072"/>
                <a:gd name="T40" fmla="+- 0 2695 2618"/>
                <a:gd name="T41" fmla="*/ T40 w 381"/>
                <a:gd name="T42" fmla="+- 0 7065 6012"/>
                <a:gd name="T43" fmla="*/ 7065 h 1072"/>
                <a:gd name="T44" fmla="+- 0 2812 2618"/>
                <a:gd name="T45" fmla="*/ T44 w 381"/>
                <a:gd name="T46" fmla="+- 0 7073 6012"/>
                <a:gd name="T47" fmla="*/ 7073 h 1072"/>
                <a:gd name="T48" fmla="+- 0 2761 2618"/>
                <a:gd name="T49" fmla="*/ T48 w 381"/>
                <a:gd name="T50" fmla="+- 0 7027 6012"/>
                <a:gd name="T51" fmla="*/ 7027 h 1072"/>
                <a:gd name="T52" fmla="+- 0 2718 2618"/>
                <a:gd name="T53" fmla="*/ T52 w 381"/>
                <a:gd name="T54" fmla="+- 0 6966 6012"/>
                <a:gd name="T55" fmla="*/ 6966 h 1072"/>
                <a:gd name="T56" fmla="+- 0 2696 2618"/>
                <a:gd name="T57" fmla="*/ T56 w 381"/>
                <a:gd name="T58" fmla="+- 0 6772 6012"/>
                <a:gd name="T59" fmla="*/ 6772 h 1072"/>
                <a:gd name="T60" fmla="+- 0 2939 2618"/>
                <a:gd name="T61" fmla="*/ T60 w 381"/>
                <a:gd name="T62" fmla="+- 0 6236 6012"/>
                <a:gd name="T63" fmla="*/ 6236 h 1072"/>
                <a:gd name="T64" fmla="+- 0 2866 2618"/>
                <a:gd name="T65" fmla="*/ T64 w 381"/>
                <a:gd name="T66" fmla="+- 0 6244 6012"/>
                <a:gd name="T67" fmla="*/ 6244 h 1072"/>
                <a:gd name="T68" fmla="+- 0 2911 2618"/>
                <a:gd name="T69" fmla="*/ T68 w 381"/>
                <a:gd name="T70" fmla="+- 0 6290 6012"/>
                <a:gd name="T71" fmla="*/ 6290 h 1072"/>
                <a:gd name="T72" fmla="+- 0 2923 2618"/>
                <a:gd name="T73" fmla="*/ T72 w 381"/>
                <a:gd name="T74" fmla="+- 0 6355 6012"/>
                <a:gd name="T75" fmla="*/ 6355 h 1072"/>
                <a:gd name="T76" fmla="+- 0 2917 2618"/>
                <a:gd name="T77" fmla="*/ T76 w 381"/>
                <a:gd name="T78" fmla="+- 0 6440 6012"/>
                <a:gd name="T79" fmla="*/ 6440 h 1072"/>
                <a:gd name="T80" fmla="+- 0 2914 2618"/>
                <a:gd name="T81" fmla="*/ T80 w 381"/>
                <a:gd name="T82" fmla="+- 0 6618 6012"/>
                <a:gd name="T83" fmla="*/ 6618 h 1072"/>
                <a:gd name="T84" fmla="+- 0 2908 2618"/>
                <a:gd name="T85" fmla="*/ T84 w 381"/>
                <a:gd name="T86" fmla="+- 0 6707 6012"/>
                <a:gd name="T87" fmla="*/ 6707 h 1072"/>
                <a:gd name="T88" fmla="+- 0 2892 2618"/>
                <a:gd name="T89" fmla="*/ T88 w 381"/>
                <a:gd name="T90" fmla="+- 0 6802 6012"/>
                <a:gd name="T91" fmla="*/ 6802 h 1072"/>
                <a:gd name="T92" fmla="+- 0 2879 2618"/>
                <a:gd name="T93" fmla="*/ T92 w 381"/>
                <a:gd name="T94" fmla="+- 0 6861 6012"/>
                <a:gd name="T95" fmla="*/ 6861 h 1072"/>
                <a:gd name="T96" fmla="+- 0 2861 2618"/>
                <a:gd name="T97" fmla="*/ T96 w 381"/>
                <a:gd name="T98" fmla="+- 0 6916 6012"/>
                <a:gd name="T99" fmla="*/ 6916 h 1072"/>
                <a:gd name="T100" fmla="+- 0 2839 2618"/>
                <a:gd name="T101" fmla="*/ T100 w 381"/>
                <a:gd name="T102" fmla="+- 0 6966 6012"/>
                <a:gd name="T103" fmla="*/ 6966 h 1072"/>
                <a:gd name="T104" fmla="+- 0 2809 2618"/>
                <a:gd name="T105" fmla="*/ T104 w 381"/>
                <a:gd name="T106" fmla="+- 0 7005 6012"/>
                <a:gd name="T107" fmla="*/ 7005 h 1072"/>
                <a:gd name="T108" fmla="+- 0 2774 2618"/>
                <a:gd name="T109" fmla="*/ T108 w 381"/>
                <a:gd name="T110" fmla="+- 0 7025 6012"/>
                <a:gd name="T111" fmla="*/ 7025 h 1072"/>
                <a:gd name="T112" fmla="+- 0 2894 2618"/>
                <a:gd name="T113" fmla="*/ T112 w 381"/>
                <a:gd name="T114" fmla="+- 0 7006 6012"/>
                <a:gd name="T115" fmla="*/ 7006 h 1072"/>
                <a:gd name="T116" fmla="+- 0 2970 2618"/>
                <a:gd name="T117" fmla="*/ T116 w 381"/>
                <a:gd name="T118" fmla="+- 0 6791 6012"/>
                <a:gd name="T119" fmla="*/ 6791 h 1072"/>
                <a:gd name="T120" fmla="+- 0 2995 2618"/>
                <a:gd name="T121" fmla="*/ T120 w 381"/>
                <a:gd name="T122" fmla="+- 0 6530 6012"/>
                <a:gd name="T123" fmla="*/ 6530 h 1072"/>
                <a:gd name="T124" fmla="+- 0 2992 2618"/>
                <a:gd name="T125" fmla="*/ T124 w 381"/>
                <a:gd name="T126" fmla="+- 0 6360 6012"/>
                <a:gd name="T127" fmla="*/ 6360 h 1072"/>
                <a:gd name="T128" fmla="+- 0 2939 2618"/>
                <a:gd name="T129" fmla="*/ T128 w 381"/>
                <a:gd name="T130" fmla="+- 0 6236 6012"/>
                <a:gd name="T131" fmla="*/ 6236 h 1072"/>
                <a:gd name="T132" fmla="+- 0 2758 2618"/>
                <a:gd name="T133" fmla="*/ T132 w 381"/>
                <a:gd name="T134" fmla="+- 0 6174 6012"/>
                <a:gd name="T135" fmla="*/ 6174 h 1072"/>
                <a:gd name="T136" fmla="+- 0 2726 2618"/>
                <a:gd name="T137" fmla="*/ T136 w 381"/>
                <a:gd name="T138" fmla="+- 0 6199 6012"/>
                <a:gd name="T139" fmla="*/ 6199 h 1072"/>
                <a:gd name="T140" fmla="+- 0 2688 2618"/>
                <a:gd name="T141" fmla="*/ T140 w 381"/>
                <a:gd name="T142" fmla="+- 0 6278 6012"/>
                <a:gd name="T143" fmla="*/ 6278 h 1072"/>
                <a:gd name="T144" fmla="+- 0 2644 2618"/>
                <a:gd name="T145" fmla="*/ T144 w 381"/>
                <a:gd name="T146" fmla="+- 0 6476 6012"/>
                <a:gd name="T147" fmla="*/ 6476 h 1072"/>
                <a:gd name="T148" fmla="+- 0 2632 2618"/>
                <a:gd name="T149" fmla="*/ T148 w 381"/>
                <a:gd name="T150" fmla="+- 0 6596 6012"/>
                <a:gd name="T151" fmla="*/ 6596 h 1072"/>
                <a:gd name="T152" fmla="+- 0 2725 2618"/>
                <a:gd name="T153" fmla="*/ T152 w 381"/>
                <a:gd name="T154" fmla="+- 0 6470 6012"/>
                <a:gd name="T155" fmla="*/ 6470 h 1072"/>
                <a:gd name="T156" fmla="+- 0 2741 2618"/>
                <a:gd name="T157" fmla="*/ T156 w 381"/>
                <a:gd name="T158" fmla="+- 0 6335 6012"/>
                <a:gd name="T159" fmla="*/ 6335 h 1072"/>
                <a:gd name="T160" fmla="+- 0 2767 2618"/>
                <a:gd name="T161" fmla="*/ T160 w 381"/>
                <a:gd name="T162" fmla="+- 0 6266 6012"/>
                <a:gd name="T163" fmla="*/ 6266 h 1072"/>
                <a:gd name="T164" fmla="+- 0 2822 2618"/>
                <a:gd name="T165" fmla="*/ T164 w 381"/>
                <a:gd name="T166" fmla="+- 0 6236 6012"/>
                <a:gd name="T167" fmla="*/ 6236 h 1072"/>
                <a:gd name="T168" fmla="+- 0 2849 2618"/>
                <a:gd name="T169" fmla="*/ T168 w 381"/>
                <a:gd name="T170" fmla="+- 0 6177 6012"/>
                <a:gd name="T171" fmla="*/ 6177 h 1072"/>
                <a:gd name="T172" fmla="+- 0 2734 2618"/>
                <a:gd name="T173" fmla="*/ T172 w 381"/>
                <a:gd name="T174" fmla="+- 0 6019 6012"/>
                <a:gd name="T175" fmla="*/ 6019 h 1072"/>
                <a:gd name="T176" fmla="+- 0 2697 2618"/>
                <a:gd name="T177" fmla="*/ T176 w 381"/>
                <a:gd name="T178" fmla="+- 0 6053 6012"/>
                <a:gd name="T179" fmla="*/ 6053 h 1072"/>
                <a:gd name="T180" fmla="+- 0 2709 2618"/>
                <a:gd name="T181" fmla="*/ T180 w 381"/>
                <a:gd name="T182" fmla="+- 0 6103 6012"/>
                <a:gd name="T183" fmla="*/ 6103 h 1072"/>
                <a:gd name="T184" fmla="+- 0 2742 2618"/>
                <a:gd name="T185" fmla="*/ T184 w 381"/>
                <a:gd name="T186" fmla="+- 0 6106 6012"/>
                <a:gd name="T187" fmla="*/ 6106 h 1072"/>
                <a:gd name="T188" fmla="+- 0 2770 2618"/>
                <a:gd name="T189" fmla="*/ T188 w 381"/>
                <a:gd name="T190" fmla="+- 0 6092 6012"/>
                <a:gd name="T191" fmla="*/ 6092 h 1072"/>
                <a:gd name="T192" fmla="+- 0 2791 2618"/>
                <a:gd name="T193" fmla="*/ T192 w 381"/>
                <a:gd name="T194" fmla="+- 0 6048 6012"/>
                <a:gd name="T195" fmla="*/ 6048 h 1072"/>
                <a:gd name="T196" fmla="+- 0 2760 2618"/>
                <a:gd name="T197" fmla="*/ T196 w 381"/>
                <a:gd name="T198" fmla="+- 0 6018 6012"/>
                <a:gd name="T199" fmla="*/ 6018 h 107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381" h="1072">
                  <a:moveTo>
                    <a:pt x="328" y="0"/>
                  </a:moveTo>
                  <a:lnTo>
                    <a:pt x="304" y="0"/>
                  </a:lnTo>
                  <a:lnTo>
                    <a:pt x="292" y="5"/>
                  </a:lnTo>
                  <a:lnTo>
                    <a:pt x="271" y="25"/>
                  </a:lnTo>
                  <a:lnTo>
                    <a:pt x="265" y="35"/>
                  </a:lnTo>
                  <a:lnTo>
                    <a:pt x="263" y="59"/>
                  </a:lnTo>
                  <a:lnTo>
                    <a:pt x="266" y="69"/>
                  </a:lnTo>
                  <a:lnTo>
                    <a:pt x="281" y="86"/>
                  </a:lnTo>
                  <a:lnTo>
                    <a:pt x="291" y="90"/>
                  </a:lnTo>
                  <a:lnTo>
                    <a:pt x="316" y="89"/>
                  </a:lnTo>
                  <a:lnTo>
                    <a:pt x="328" y="85"/>
                  </a:lnTo>
                  <a:lnTo>
                    <a:pt x="350" y="68"/>
                  </a:lnTo>
                  <a:lnTo>
                    <a:pt x="356" y="57"/>
                  </a:lnTo>
                  <a:lnTo>
                    <a:pt x="358" y="33"/>
                  </a:lnTo>
                  <a:lnTo>
                    <a:pt x="355" y="22"/>
                  </a:lnTo>
                  <a:lnTo>
                    <a:pt x="338" y="4"/>
                  </a:lnTo>
                  <a:lnTo>
                    <a:pt x="328" y="0"/>
                  </a:lnTo>
                  <a:close/>
                  <a:moveTo>
                    <a:pt x="88" y="584"/>
                  </a:moveTo>
                  <a:lnTo>
                    <a:pt x="14" y="584"/>
                  </a:lnTo>
                  <a:lnTo>
                    <a:pt x="14" y="586"/>
                  </a:lnTo>
                  <a:lnTo>
                    <a:pt x="14" y="590"/>
                  </a:lnTo>
                  <a:lnTo>
                    <a:pt x="7" y="641"/>
                  </a:lnTo>
                  <a:lnTo>
                    <a:pt x="3" y="685"/>
                  </a:lnTo>
                  <a:lnTo>
                    <a:pt x="1" y="732"/>
                  </a:lnTo>
                  <a:lnTo>
                    <a:pt x="0" y="779"/>
                  </a:lnTo>
                  <a:lnTo>
                    <a:pt x="0" y="790"/>
                  </a:lnTo>
                  <a:lnTo>
                    <a:pt x="1" y="839"/>
                  </a:lnTo>
                  <a:lnTo>
                    <a:pt x="3" y="877"/>
                  </a:lnTo>
                  <a:lnTo>
                    <a:pt x="9" y="915"/>
                  </a:lnTo>
                  <a:lnTo>
                    <a:pt x="19" y="954"/>
                  </a:lnTo>
                  <a:lnTo>
                    <a:pt x="33" y="993"/>
                  </a:lnTo>
                  <a:lnTo>
                    <a:pt x="52" y="1028"/>
                  </a:lnTo>
                  <a:lnTo>
                    <a:pt x="77" y="1053"/>
                  </a:lnTo>
                  <a:lnTo>
                    <a:pt x="107" y="1067"/>
                  </a:lnTo>
                  <a:lnTo>
                    <a:pt x="143" y="1071"/>
                  </a:lnTo>
                  <a:lnTo>
                    <a:pt x="194" y="1061"/>
                  </a:lnTo>
                  <a:lnTo>
                    <a:pt x="238" y="1035"/>
                  </a:lnTo>
                  <a:lnTo>
                    <a:pt x="257" y="1015"/>
                  </a:lnTo>
                  <a:lnTo>
                    <a:pt x="143" y="1015"/>
                  </a:lnTo>
                  <a:lnTo>
                    <a:pt x="129" y="1003"/>
                  </a:lnTo>
                  <a:lnTo>
                    <a:pt x="114" y="983"/>
                  </a:lnTo>
                  <a:lnTo>
                    <a:pt x="100" y="954"/>
                  </a:lnTo>
                  <a:lnTo>
                    <a:pt x="87" y="917"/>
                  </a:lnTo>
                  <a:lnTo>
                    <a:pt x="80" y="841"/>
                  </a:lnTo>
                  <a:lnTo>
                    <a:pt x="78" y="760"/>
                  </a:lnTo>
                  <a:lnTo>
                    <a:pt x="81" y="673"/>
                  </a:lnTo>
                  <a:lnTo>
                    <a:pt x="88" y="584"/>
                  </a:lnTo>
                  <a:close/>
                  <a:moveTo>
                    <a:pt x="321" y="224"/>
                  </a:moveTo>
                  <a:lnTo>
                    <a:pt x="204" y="224"/>
                  </a:lnTo>
                  <a:lnTo>
                    <a:pt x="227" y="226"/>
                  </a:lnTo>
                  <a:lnTo>
                    <a:pt x="248" y="232"/>
                  </a:lnTo>
                  <a:lnTo>
                    <a:pt x="265" y="243"/>
                  </a:lnTo>
                  <a:lnTo>
                    <a:pt x="281" y="259"/>
                  </a:lnTo>
                  <a:lnTo>
                    <a:pt x="293" y="278"/>
                  </a:lnTo>
                  <a:lnTo>
                    <a:pt x="301" y="298"/>
                  </a:lnTo>
                  <a:lnTo>
                    <a:pt x="305" y="320"/>
                  </a:lnTo>
                  <a:lnTo>
                    <a:pt x="305" y="343"/>
                  </a:lnTo>
                  <a:lnTo>
                    <a:pt x="303" y="365"/>
                  </a:lnTo>
                  <a:lnTo>
                    <a:pt x="301" y="394"/>
                  </a:lnTo>
                  <a:lnTo>
                    <a:pt x="299" y="428"/>
                  </a:lnTo>
                  <a:lnTo>
                    <a:pt x="298" y="469"/>
                  </a:lnTo>
                  <a:lnTo>
                    <a:pt x="297" y="564"/>
                  </a:lnTo>
                  <a:lnTo>
                    <a:pt x="296" y="606"/>
                  </a:lnTo>
                  <a:lnTo>
                    <a:pt x="294" y="641"/>
                  </a:lnTo>
                  <a:lnTo>
                    <a:pt x="292" y="668"/>
                  </a:lnTo>
                  <a:lnTo>
                    <a:pt x="290" y="695"/>
                  </a:lnTo>
                  <a:lnTo>
                    <a:pt x="286" y="724"/>
                  </a:lnTo>
                  <a:lnTo>
                    <a:pt x="280" y="755"/>
                  </a:lnTo>
                  <a:lnTo>
                    <a:pt x="274" y="790"/>
                  </a:lnTo>
                  <a:lnTo>
                    <a:pt x="270" y="810"/>
                  </a:lnTo>
                  <a:lnTo>
                    <a:pt x="266" y="830"/>
                  </a:lnTo>
                  <a:lnTo>
                    <a:pt x="261" y="849"/>
                  </a:lnTo>
                  <a:lnTo>
                    <a:pt x="255" y="867"/>
                  </a:lnTo>
                  <a:lnTo>
                    <a:pt x="249" y="886"/>
                  </a:lnTo>
                  <a:lnTo>
                    <a:pt x="243" y="904"/>
                  </a:lnTo>
                  <a:lnTo>
                    <a:pt x="236" y="921"/>
                  </a:lnTo>
                  <a:lnTo>
                    <a:pt x="229" y="938"/>
                  </a:lnTo>
                  <a:lnTo>
                    <a:pt x="221" y="954"/>
                  </a:lnTo>
                  <a:lnTo>
                    <a:pt x="212" y="969"/>
                  </a:lnTo>
                  <a:lnTo>
                    <a:pt x="202" y="982"/>
                  </a:lnTo>
                  <a:lnTo>
                    <a:pt x="191" y="993"/>
                  </a:lnTo>
                  <a:lnTo>
                    <a:pt x="180" y="1002"/>
                  </a:lnTo>
                  <a:lnTo>
                    <a:pt x="168" y="1009"/>
                  </a:lnTo>
                  <a:lnTo>
                    <a:pt x="156" y="1013"/>
                  </a:lnTo>
                  <a:lnTo>
                    <a:pt x="143" y="1015"/>
                  </a:lnTo>
                  <a:lnTo>
                    <a:pt x="257" y="1015"/>
                  </a:lnTo>
                  <a:lnTo>
                    <a:pt x="276" y="994"/>
                  </a:lnTo>
                  <a:lnTo>
                    <a:pt x="307" y="938"/>
                  </a:lnTo>
                  <a:lnTo>
                    <a:pt x="333" y="866"/>
                  </a:lnTo>
                  <a:lnTo>
                    <a:pt x="352" y="779"/>
                  </a:lnTo>
                  <a:lnTo>
                    <a:pt x="365" y="677"/>
                  </a:lnTo>
                  <a:lnTo>
                    <a:pt x="377" y="527"/>
                  </a:lnTo>
                  <a:lnTo>
                    <a:pt x="377" y="518"/>
                  </a:lnTo>
                  <a:lnTo>
                    <a:pt x="381" y="456"/>
                  </a:lnTo>
                  <a:lnTo>
                    <a:pt x="380" y="399"/>
                  </a:lnTo>
                  <a:lnTo>
                    <a:pt x="374" y="348"/>
                  </a:lnTo>
                  <a:lnTo>
                    <a:pt x="363" y="302"/>
                  </a:lnTo>
                  <a:lnTo>
                    <a:pt x="333" y="237"/>
                  </a:lnTo>
                  <a:lnTo>
                    <a:pt x="321" y="224"/>
                  </a:lnTo>
                  <a:close/>
                  <a:moveTo>
                    <a:pt x="159" y="157"/>
                  </a:moveTo>
                  <a:lnTo>
                    <a:pt x="150" y="159"/>
                  </a:lnTo>
                  <a:lnTo>
                    <a:pt x="140" y="162"/>
                  </a:lnTo>
                  <a:lnTo>
                    <a:pt x="130" y="168"/>
                  </a:lnTo>
                  <a:lnTo>
                    <a:pt x="119" y="175"/>
                  </a:lnTo>
                  <a:lnTo>
                    <a:pt x="108" y="187"/>
                  </a:lnTo>
                  <a:lnTo>
                    <a:pt x="96" y="207"/>
                  </a:lnTo>
                  <a:lnTo>
                    <a:pt x="84" y="233"/>
                  </a:lnTo>
                  <a:lnTo>
                    <a:pt x="70" y="266"/>
                  </a:lnTo>
                  <a:lnTo>
                    <a:pt x="54" y="317"/>
                  </a:lnTo>
                  <a:lnTo>
                    <a:pt x="39" y="383"/>
                  </a:lnTo>
                  <a:lnTo>
                    <a:pt x="26" y="464"/>
                  </a:lnTo>
                  <a:lnTo>
                    <a:pt x="15" y="560"/>
                  </a:lnTo>
                  <a:lnTo>
                    <a:pt x="12" y="584"/>
                  </a:lnTo>
                  <a:lnTo>
                    <a:pt x="14" y="584"/>
                  </a:lnTo>
                  <a:lnTo>
                    <a:pt x="88" y="584"/>
                  </a:lnTo>
                  <a:lnTo>
                    <a:pt x="88" y="579"/>
                  </a:lnTo>
                  <a:lnTo>
                    <a:pt x="107" y="458"/>
                  </a:lnTo>
                  <a:lnTo>
                    <a:pt x="114" y="380"/>
                  </a:lnTo>
                  <a:lnTo>
                    <a:pt x="118" y="350"/>
                  </a:lnTo>
                  <a:lnTo>
                    <a:pt x="123" y="323"/>
                  </a:lnTo>
                  <a:lnTo>
                    <a:pt x="129" y="298"/>
                  </a:lnTo>
                  <a:lnTo>
                    <a:pt x="137" y="276"/>
                  </a:lnTo>
                  <a:lnTo>
                    <a:pt x="149" y="254"/>
                  </a:lnTo>
                  <a:lnTo>
                    <a:pt x="164" y="238"/>
                  </a:lnTo>
                  <a:lnTo>
                    <a:pt x="182" y="228"/>
                  </a:lnTo>
                  <a:lnTo>
                    <a:pt x="204" y="224"/>
                  </a:lnTo>
                  <a:lnTo>
                    <a:pt x="321" y="224"/>
                  </a:lnTo>
                  <a:lnTo>
                    <a:pt x="289" y="191"/>
                  </a:lnTo>
                  <a:lnTo>
                    <a:pt x="231" y="165"/>
                  </a:lnTo>
                  <a:lnTo>
                    <a:pt x="159" y="157"/>
                  </a:lnTo>
                  <a:close/>
                  <a:moveTo>
                    <a:pt x="142" y="6"/>
                  </a:moveTo>
                  <a:lnTo>
                    <a:pt x="116" y="7"/>
                  </a:lnTo>
                  <a:lnTo>
                    <a:pt x="104" y="11"/>
                  </a:lnTo>
                  <a:lnTo>
                    <a:pt x="85" y="30"/>
                  </a:lnTo>
                  <a:lnTo>
                    <a:pt x="79" y="41"/>
                  </a:lnTo>
                  <a:lnTo>
                    <a:pt x="77" y="66"/>
                  </a:lnTo>
                  <a:lnTo>
                    <a:pt x="79" y="76"/>
                  </a:lnTo>
                  <a:lnTo>
                    <a:pt x="91" y="91"/>
                  </a:lnTo>
                  <a:lnTo>
                    <a:pt x="101" y="95"/>
                  </a:lnTo>
                  <a:lnTo>
                    <a:pt x="114" y="95"/>
                  </a:lnTo>
                  <a:lnTo>
                    <a:pt x="124" y="94"/>
                  </a:lnTo>
                  <a:lnTo>
                    <a:pt x="133" y="91"/>
                  </a:lnTo>
                  <a:lnTo>
                    <a:pt x="143" y="86"/>
                  </a:lnTo>
                  <a:lnTo>
                    <a:pt x="152" y="80"/>
                  </a:lnTo>
                  <a:lnTo>
                    <a:pt x="164" y="71"/>
                  </a:lnTo>
                  <a:lnTo>
                    <a:pt x="171" y="61"/>
                  </a:lnTo>
                  <a:lnTo>
                    <a:pt x="173" y="36"/>
                  </a:lnTo>
                  <a:lnTo>
                    <a:pt x="169" y="26"/>
                  </a:lnTo>
                  <a:lnTo>
                    <a:pt x="153" y="10"/>
                  </a:lnTo>
                  <a:lnTo>
                    <a:pt x="142" y="6"/>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AutoShape 6"/>
            <p:cNvSpPr>
              <a:spLocks/>
            </p:cNvSpPr>
            <p:nvPr/>
          </p:nvSpPr>
          <p:spPr bwMode="auto">
            <a:xfrm>
              <a:off x="3059" y="6167"/>
              <a:ext cx="255" cy="893"/>
            </a:xfrm>
            <a:custGeom>
              <a:avLst/>
              <a:gdLst>
                <a:gd name="T0" fmla="+- 0 3161 3059"/>
                <a:gd name="T1" fmla="*/ T0 w 255"/>
                <a:gd name="T2" fmla="+- 0 6596 6167"/>
                <a:gd name="T3" fmla="*/ 6596 h 893"/>
                <a:gd name="T4" fmla="+- 0 3175 3059"/>
                <a:gd name="T5" fmla="*/ T4 w 255"/>
                <a:gd name="T6" fmla="+- 0 6672 6167"/>
                <a:gd name="T7" fmla="*/ 6672 h 893"/>
                <a:gd name="T8" fmla="+- 0 3199 3059"/>
                <a:gd name="T9" fmla="*/ T8 w 255"/>
                <a:gd name="T10" fmla="+- 0 6855 6167"/>
                <a:gd name="T11" fmla="*/ 6855 h 893"/>
                <a:gd name="T12" fmla="+- 0 3211 3059"/>
                <a:gd name="T13" fmla="*/ T12 w 255"/>
                <a:gd name="T14" fmla="+- 0 6929 6167"/>
                <a:gd name="T15" fmla="*/ 6929 h 893"/>
                <a:gd name="T16" fmla="+- 0 3229 3059"/>
                <a:gd name="T17" fmla="*/ T16 w 255"/>
                <a:gd name="T18" fmla="+- 0 6997 6167"/>
                <a:gd name="T19" fmla="*/ 6997 h 893"/>
                <a:gd name="T20" fmla="+- 0 3253 3059"/>
                <a:gd name="T21" fmla="*/ T20 w 255"/>
                <a:gd name="T22" fmla="+- 0 7044 6167"/>
                <a:gd name="T23" fmla="*/ 7044 h 893"/>
                <a:gd name="T24" fmla="+- 0 3280 3059"/>
                <a:gd name="T25" fmla="*/ T24 w 255"/>
                <a:gd name="T26" fmla="+- 0 7059 6167"/>
                <a:gd name="T27" fmla="*/ 7059 h 893"/>
                <a:gd name="T28" fmla="+- 0 3297 3059"/>
                <a:gd name="T29" fmla="*/ T28 w 255"/>
                <a:gd name="T30" fmla="+- 0 7055 6167"/>
                <a:gd name="T31" fmla="*/ 7055 h 893"/>
                <a:gd name="T32" fmla="+- 0 3313 3059"/>
                <a:gd name="T33" fmla="*/ T32 w 255"/>
                <a:gd name="T34" fmla="+- 0 7033 6167"/>
                <a:gd name="T35" fmla="*/ 7033 h 893"/>
                <a:gd name="T36" fmla="+- 0 3313 3059"/>
                <a:gd name="T37" fmla="*/ T36 w 255"/>
                <a:gd name="T38" fmla="+- 0 7015 6167"/>
                <a:gd name="T39" fmla="*/ 7015 h 893"/>
                <a:gd name="T40" fmla="+- 0 3308 3059"/>
                <a:gd name="T41" fmla="*/ T40 w 255"/>
                <a:gd name="T42" fmla="+- 0 6994 6167"/>
                <a:gd name="T43" fmla="*/ 6994 h 893"/>
                <a:gd name="T44" fmla="+- 0 3283 3059"/>
                <a:gd name="T45" fmla="*/ T44 w 255"/>
                <a:gd name="T46" fmla="+- 0 6930 6167"/>
                <a:gd name="T47" fmla="*/ 6930 h 893"/>
                <a:gd name="T48" fmla="+- 0 3251 3059"/>
                <a:gd name="T49" fmla="*/ T48 w 255"/>
                <a:gd name="T50" fmla="+- 0 6782 6167"/>
                <a:gd name="T51" fmla="*/ 6782 h 893"/>
                <a:gd name="T52" fmla="+- 0 3233 3059"/>
                <a:gd name="T53" fmla="*/ T52 w 255"/>
                <a:gd name="T54" fmla="+- 0 6644 6167"/>
                <a:gd name="T55" fmla="*/ 6644 h 893"/>
                <a:gd name="T56" fmla="+- 0 3227 3059"/>
                <a:gd name="T57" fmla="*/ T56 w 255"/>
                <a:gd name="T58" fmla="+- 0 6596 6167"/>
                <a:gd name="T59" fmla="*/ 6596 h 893"/>
                <a:gd name="T60" fmla="+- 0 3139 3059"/>
                <a:gd name="T61" fmla="*/ T60 w 255"/>
                <a:gd name="T62" fmla="+- 0 6171 6167"/>
                <a:gd name="T63" fmla="*/ 6171 h 893"/>
                <a:gd name="T64" fmla="+- 0 3114 3059"/>
                <a:gd name="T65" fmla="*/ T64 w 255"/>
                <a:gd name="T66" fmla="+- 0 6202 6167"/>
                <a:gd name="T67" fmla="*/ 6202 h 893"/>
                <a:gd name="T68" fmla="+- 0 3104 3059"/>
                <a:gd name="T69" fmla="*/ T68 w 255"/>
                <a:gd name="T70" fmla="+- 0 6295 6167"/>
                <a:gd name="T71" fmla="*/ 6295 h 893"/>
                <a:gd name="T72" fmla="+- 0 3094 3059"/>
                <a:gd name="T73" fmla="*/ T72 w 255"/>
                <a:gd name="T74" fmla="+- 0 6473 6167"/>
                <a:gd name="T75" fmla="*/ 6473 h 893"/>
                <a:gd name="T76" fmla="+- 0 3084 3059"/>
                <a:gd name="T77" fmla="*/ T76 w 255"/>
                <a:gd name="T78" fmla="+- 0 6695 6167"/>
                <a:gd name="T79" fmla="*/ 6695 h 893"/>
                <a:gd name="T80" fmla="+- 0 3076 3059"/>
                <a:gd name="T81" fmla="*/ T80 w 255"/>
                <a:gd name="T82" fmla="+- 0 6853 6167"/>
                <a:gd name="T83" fmla="*/ 6853 h 893"/>
                <a:gd name="T84" fmla="+- 0 3069 3059"/>
                <a:gd name="T85" fmla="*/ T84 w 255"/>
                <a:gd name="T86" fmla="+- 0 6938 6167"/>
                <a:gd name="T87" fmla="*/ 6938 h 893"/>
                <a:gd name="T88" fmla="+- 0 3062 3059"/>
                <a:gd name="T89" fmla="*/ T88 w 255"/>
                <a:gd name="T90" fmla="+- 0 7006 6167"/>
                <a:gd name="T91" fmla="*/ 7006 h 893"/>
                <a:gd name="T92" fmla="+- 0 3076 3059"/>
                <a:gd name="T93" fmla="*/ T92 w 255"/>
                <a:gd name="T94" fmla="+- 0 7057 6167"/>
                <a:gd name="T95" fmla="*/ 7057 h 893"/>
                <a:gd name="T96" fmla="+- 0 3133 3059"/>
                <a:gd name="T97" fmla="*/ T96 w 255"/>
                <a:gd name="T98" fmla="+- 0 7018 6167"/>
                <a:gd name="T99" fmla="*/ 7018 h 893"/>
                <a:gd name="T100" fmla="+- 0 3124 3059"/>
                <a:gd name="T101" fmla="*/ T100 w 255"/>
                <a:gd name="T102" fmla="+- 0 6901 6167"/>
                <a:gd name="T103" fmla="*/ 6901 h 893"/>
                <a:gd name="T104" fmla="+- 0 3125 3059"/>
                <a:gd name="T105" fmla="*/ T104 w 255"/>
                <a:gd name="T106" fmla="+- 0 6823 6167"/>
                <a:gd name="T107" fmla="*/ 6823 h 893"/>
                <a:gd name="T108" fmla="+- 0 3145 3059"/>
                <a:gd name="T109" fmla="*/ T108 w 255"/>
                <a:gd name="T110" fmla="+- 0 6596 6167"/>
                <a:gd name="T111" fmla="*/ 6596 h 893"/>
                <a:gd name="T112" fmla="+- 0 3227 3059"/>
                <a:gd name="T113" fmla="*/ T112 w 255"/>
                <a:gd name="T114" fmla="+- 0 6596 6167"/>
                <a:gd name="T115" fmla="*/ 6596 h 893"/>
                <a:gd name="T116" fmla="+- 0 3223 3059"/>
                <a:gd name="T117" fmla="*/ T116 w 255"/>
                <a:gd name="T118" fmla="+- 0 6562 6167"/>
                <a:gd name="T119" fmla="*/ 6562 h 893"/>
                <a:gd name="T120" fmla="+- 0 3230 3059"/>
                <a:gd name="T121" fmla="*/ T120 w 255"/>
                <a:gd name="T122" fmla="+- 0 6550 6167"/>
                <a:gd name="T123" fmla="*/ 6550 h 893"/>
                <a:gd name="T124" fmla="+- 0 3156 3059"/>
                <a:gd name="T125" fmla="*/ T124 w 255"/>
                <a:gd name="T126" fmla="+- 0 6532 6167"/>
                <a:gd name="T127" fmla="*/ 6532 h 893"/>
                <a:gd name="T128" fmla="+- 0 3161 3059"/>
                <a:gd name="T129" fmla="*/ T128 w 255"/>
                <a:gd name="T130" fmla="+- 0 6472 6167"/>
                <a:gd name="T131" fmla="*/ 6472 h 893"/>
                <a:gd name="T132" fmla="+- 0 3169 3059"/>
                <a:gd name="T133" fmla="*/ T132 w 255"/>
                <a:gd name="T134" fmla="+- 0 6338 6167"/>
                <a:gd name="T135" fmla="*/ 6338 h 893"/>
                <a:gd name="T136" fmla="+- 0 3175 3059"/>
                <a:gd name="T137" fmla="*/ T136 w 255"/>
                <a:gd name="T138" fmla="+- 0 6261 6167"/>
                <a:gd name="T139" fmla="*/ 6261 h 893"/>
                <a:gd name="T140" fmla="+- 0 3183 3059"/>
                <a:gd name="T141" fmla="*/ T140 w 255"/>
                <a:gd name="T142" fmla="+- 0 6214 6167"/>
                <a:gd name="T143" fmla="*/ 6214 h 893"/>
                <a:gd name="T144" fmla="+- 0 3274 3059"/>
                <a:gd name="T145" fmla="*/ T144 w 255"/>
                <a:gd name="T146" fmla="+- 0 6199 6167"/>
                <a:gd name="T147" fmla="*/ 6199 h 893"/>
                <a:gd name="T148" fmla="+- 0 3223 3059"/>
                <a:gd name="T149" fmla="*/ T148 w 255"/>
                <a:gd name="T150" fmla="+- 0 6174 6167"/>
                <a:gd name="T151" fmla="*/ 6174 h 893"/>
                <a:gd name="T152" fmla="+- 0 3159 3059"/>
                <a:gd name="T153" fmla="*/ T152 w 255"/>
                <a:gd name="T154" fmla="+- 0 6167 6167"/>
                <a:gd name="T155" fmla="*/ 6167 h 893"/>
                <a:gd name="T156" fmla="+- 0 3183 3059"/>
                <a:gd name="T157" fmla="*/ T156 w 255"/>
                <a:gd name="T158" fmla="+- 0 6214 6167"/>
                <a:gd name="T159" fmla="*/ 6214 h 893"/>
                <a:gd name="T160" fmla="+- 0 3221 3059"/>
                <a:gd name="T161" fmla="*/ T160 w 255"/>
                <a:gd name="T162" fmla="+- 0 6224 6167"/>
                <a:gd name="T163" fmla="*/ 6224 h 893"/>
                <a:gd name="T164" fmla="+- 0 3240 3059"/>
                <a:gd name="T165" fmla="*/ T164 w 255"/>
                <a:gd name="T166" fmla="+- 0 6255 6167"/>
                <a:gd name="T167" fmla="*/ 6255 h 893"/>
                <a:gd name="T168" fmla="+- 0 3245 3059"/>
                <a:gd name="T169" fmla="*/ T168 w 255"/>
                <a:gd name="T170" fmla="+- 0 6281 6167"/>
                <a:gd name="T171" fmla="*/ 6281 h 893"/>
                <a:gd name="T172" fmla="+- 0 3246 3059"/>
                <a:gd name="T173" fmla="*/ T172 w 255"/>
                <a:gd name="T174" fmla="+- 0 6301 6167"/>
                <a:gd name="T175" fmla="*/ 6301 h 893"/>
                <a:gd name="T176" fmla="+- 0 3244 3059"/>
                <a:gd name="T177" fmla="*/ T176 w 255"/>
                <a:gd name="T178" fmla="+- 0 6327 6167"/>
                <a:gd name="T179" fmla="*/ 6327 h 893"/>
                <a:gd name="T180" fmla="+- 0 3240 3059"/>
                <a:gd name="T181" fmla="*/ T180 w 255"/>
                <a:gd name="T182" fmla="+- 0 6363 6167"/>
                <a:gd name="T183" fmla="*/ 6363 h 893"/>
                <a:gd name="T184" fmla="+- 0 3226 3059"/>
                <a:gd name="T185" fmla="*/ T184 w 255"/>
                <a:gd name="T186" fmla="+- 0 6415 6167"/>
                <a:gd name="T187" fmla="*/ 6415 h 893"/>
                <a:gd name="T188" fmla="+- 0 3202 3059"/>
                <a:gd name="T189" fmla="*/ T188 w 255"/>
                <a:gd name="T190" fmla="+- 0 6477 6167"/>
                <a:gd name="T191" fmla="*/ 6477 h 893"/>
                <a:gd name="T192" fmla="+- 0 3172 3059"/>
                <a:gd name="T193" fmla="*/ T192 w 255"/>
                <a:gd name="T194" fmla="+- 0 6520 6167"/>
                <a:gd name="T195" fmla="*/ 6520 h 893"/>
                <a:gd name="T196" fmla="+- 0 3242 3059"/>
                <a:gd name="T197" fmla="*/ T196 w 255"/>
                <a:gd name="T198" fmla="+- 0 6532 6167"/>
                <a:gd name="T199" fmla="*/ 6532 h 893"/>
                <a:gd name="T200" fmla="+- 0 3258 3059"/>
                <a:gd name="T201" fmla="*/ T200 w 255"/>
                <a:gd name="T202" fmla="+- 0 6506 6167"/>
                <a:gd name="T203" fmla="*/ 6506 h 893"/>
                <a:gd name="T204" fmla="+- 0 3278 3059"/>
                <a:gd name="T205" fmla="*/ T204 w 255"/>
                <a:gd name="T206" fmla="+- 0 6473 6167"/>
                <a:gd name="T207" fmla="*/ 6473 h 893"/>
                <a:gd name="T208" fmla="+- 0 3294 3059"/>
                <a:gd name="T209" fmla="*/ T208 w 255"/>
                <a:gd name="T210" fmla="+- 0 6441 6167"/>
                <a:gd name="T211" fmla="*/ 6441 h 893"/>
                <a:gd name="T212" fmla="+- 0 3304 3059"/>
                <a:gd name="T213" fmla="*/ T212 w 255"/>
                <a:gd name="T214" fmla="+- 0 6407 6167"/>
                <a:gd name="T215" fmla="*/ 6407 h 893"/>
                <a:gd name="T216" fmla="+- 0 3314 3059"/>
                <a:gd name="T217" fmla="*/ T216 w 255"/>
                <a:gd name="T218" fmla="+- 0 6298 6167"/>
                <a:gd name="T219" fmla="*/ 6298 h 893"/>
                <a:gd name="T220" fmla="+- 0 3307 3059"/>
                <a:gd name="T221" fmla="*/ T220 w 255"/>
                <a:gd name="T222" fmla="+- 0 6240 6167"/>
                <a:gd name="T223" fmla="*/ 6240 h 893"/>
                <a:gd name="T224" fmla="+- 0 3290 3059"/>
                <a:gd name="T225" fmla="*/ T224 w 255"/>
                <a:gd name="T226" fmla="+- 0 6214 6167"/>
                <a:gd name="T227" fmla="*/ 6214 h 8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255" h="893">
                  <a:moveTo>
                    <a:pt x="168" y="429"/>
                  </a:moveTo>
                  <a:lnTo>
                    <a:pt x="102" y="429"/>
                  </a:lnTo>
                  <a:lnTo>
                    <a:pt x="108" y="454"/>
                  </a:lnTo>
                  <a:lnTo>
                    <a:pt x="116" y="505"/>
                  </a:lnTo>
                  <a:lnTo>
                    <a:pt x="127" y="583"/>
                  </a:lnTo>
                  <a:lnTo>
                    <a:pt x="140" y="688"/>
                  </a:lnTo>
                  <a:lnTo>
                    <a:pt x="145" y="726"/>
                  </a:lnTo>
                  <a:lnTo>
                    <a:pt x="152" y="762"/>
                  </a:lnTo>
                  <a:lnTo>
                    <a:pt x="161" y="797"/>
                  </a:lnTo>
                  <a:lnTo>
                    <a:pt x="170" y="830"/>
                  </a:lnTo>
                  <a:lnTo>
                    <a:pt x="182" y="857"/>
                  </a:lnTo>
                  <a:lnTo>
                    <a:pt x="194" y="877"/>
                  </a:lnTo>
                  <a:lnTo>
                    <a:pt x="207" y="889"/>
                  </a:lnTo>
                  <a:lnTo>
                    <a:pt x="221" y="892"/>
                  </a:lnTo>
                  <a:lnTo>
                    <a:pt x="230" y="892"/>
                  </a:lnTo>
                  <a:lnTo>
                    <a:pt x="238" y="888"/>
                  </a:lnTo>
                  <a:lnTo>
                    <a:pt x="250" y="874"/>
                  </a:lnTo>
                  <a:lnTo>
                    <a:pt x="254" y="866"/>
                  </a:lnTo>
                  <a:lnTo>
                    <a:pt x="254" y="857"/>
                  </a:lnTo>
                  <a:lnTo>
                    <a:pt x="254" y="848"/>
                  </a:lnTo>
                  <a:lnTo>
                    <a:pt x="252" y="838"/>
                  </a:lnTo>
                  <a:lnTo>
                    <a:pt x="249" y="827"/>
                  </a:lnTo>
                  <a:lnTo>
                    <a:pt x="244" y="815"/>
                  </a:lnTo>
                  <a:lnTo>
                    <a:pt x="224" y="763"/>
                  </a:lnTo>
                  <a:lnTo>
                    <a:pt x="207" y="696"/>
                  </a:lnTo>
                  <a:lnTo>
                    <a:pt x="192" y="615"/>
                  </a:lnTo>
                  <a:lnTo>
                    <a:pt x="179" y="520"/>
                  </a:lnTo>
                  <a:lnTo>
                    <a:pt x="174" y="477"/>
                  </a:lnTo>
                  <a:lnTo>
                    <a:pt x="170" y="442"/>
                  </a:lnTo>
                  <a:lnTo>
                    <a:pt x="168" y="429"/>
                  </a:lnTo>
                  <a:close/>
                  <a:moveTo>
                    <a:pt x="100" y="0"/>
                  </a:moveTo>
                  <a:lnTo>
                    <a:pt x="80" y="4"/>
                  </a:lnTo>
                  <a:lnTo>
                    <a:pt x="65" y="16"/>
                  </a:lnTo>
                  <a:lnTo>
                    <a:pt x="55" y="35"/>
                  </a:lnTo>
                  <a:lnTo>
                    <a:pt x="50" y="62"/>
                  </a:lnTo>
                  <a:lnTo>
                    <a:pt x="45" y="128"/>
                  </a:lnTo>
                  <a:lnTo>
                    <a:pt x="40" y="209"/>
                  </a:lnTo>
                  <a:lnTo>
                    <a:pt x="35" y="306"/>
                  </a:lnTo>
                  <a:lnTo>
                    <a:pt x="29" y="429"/>
                  </a:lnTo>
                  <a:lnTo>
                    <a:pt x="25" y="528"/>
                  </a:lnTo>
                  <a:lnTo>
                    <a:pt x="21" y="618"/>
                  </a:lnTo>
                  <a:lnTo>
                    <a:pt x="17" y="686"/>
                  </a:lnTo>
                  <a:lnTo>
                    <a:pt x="13" y="734"/>
                  </a:lnTo>
                  <a:lnTo>
                    <a:pt x="10" y="771"/>
                  </a:lnTo>
                  <a:lnTo>
                    <a:pt x="7" y="806"/>
                  </a:lnTo>
                  <a:lnTo>
                    <a:pt x="3" y="839"/>
                  </a:lnTo>
                  <a:lnTo>
                    <a:pt x="0" y="870"/>
                  </a:lnTo>
                  <a:lnTo>
                    <a:pt x="17" y="890"/>
                  </a:lnTo>
                  <a:lnTo>
                    <a:pt x="55" y="888"/>
                  </a:lnTo>
                  <a:lnTo>
                    <a:pt x="74" y="851"/>
                  </a:lnTo>
                  <a:lnTo>
                    <a:pt x="67" y="795"/>
                  </a:lnTo>
                  <a:lnTo>
                    <a:pt x="65" y="734"/>
                  </a:lnTo>
                  <a:lnTo>
                    <a:pt x="65" y="726"/>
                  </a:lnTo>
                  <a:lnTo>
                    <a:pt x="66" y="656"/>
                  </a:lnTo>
                  <a:lnTo>
                    <a:pt x="72" y="573"/>
                  </a:lnTo>
                  <a:lnTo>
                    <a:pt x="86" y="429"/>
                  </a:lnTo>
                  <a:lnTo>
                    <a:pt x="102" y="429"/>
                  </a:lnTo>
                  <a:lnTo>
                    <a:pt x="168" y="429"/>
                  </a:lnTo>
                  <a:lnTo>
                    <a:pt x="166" y="415"/>
                  </a:lnTo>
                  <a:lnTo>
                    <a:pt x="164" y="395"/>
                  </a:lnTo>
                  <a:lnTo>
                    <a:pt x="166" y="391"/>
                  </a:lnTo>
                  <a:lnTo>
                    <a:pt x="171" y="383"/>
                  </a:lnTo>
                  <a:lnTo>
                    <a:pt x="183" y="365"/>
                  </a:lnTo>
                  <a:lnTo>
                    <a:pt x="97" y="365"/>
                  </a:lnTo>
                  <a:lnTo>
                    <a:pt x="99" y="338"/>
                  </a:lnTo>
                  <a:lnTo>
                    <a:pt x="102" y="305"/>
                  </a:lnTo>
                  <a:lnTo>
                    <a:pt x="105" y="265"/>
                  </a:lnTo>
                  <a:lnTo>
                    <a:pt x="110" y="171"/>
                  </a:lnTo>
                  <a:lnTo>
                    <a:pt x="113" y="128"/>
                  </a:lnTo>
                  <a:lnTo>
                    <a:pt x="116" y="94"/>
                  </a:lnTo>
                  <a:lnTo>
                    <a:pt x="118" y="65"/>
                  </a:lnTo>
                  <a:lnTo>
                    <a:pt x="124" y="47"/>
                  </a:lnTo>
                  <a:lnTo>
                    <a:pt x="231" y="47"/>
                  </a:lnTo>
                  <a:lnTo>
                    <a:pt x="215" y="32"/>
                  </a:lnTo>
                  <a:lnTo>
                    <a:pt x="191" y="17"/>
                  </a:lnTo>
                  <a:lnTo>
                    <a:pt x="164" y="7"/>
                  </a:lnTo>
                  <a:lnTo>
                    <a:pt x="134" y="1"/>
                  </a:lnTo>
                  <a:lnTo>
                    <a:pt x="100" y="0"/>
                  </a:lnTo>
                  <a:close/>
                  <a:moveTo>
                    <a:pt x="231" y="47"/>
                  </a:moveTo>
                  <a:lnTo>
                    <a:pt x="124" y="47"/>
                  </a:lnTo>
                  <a:lnTo>
                    <a:pt x="145" y="50"/>
                  </a:lnTo>
                  <a:lnTo>
                    <a:pt x="162" y="57"/>
                  </a:lnTo>
                  <a:lnTo>
                    <a:pt x="174" y="70"/>
                  </a:lnTo>
                  <a:lnTo>
                    <a:pt x="181" y="88"/>
                  </a:lnTo>
                  <a:lnTo>
                    <a:pt x="184" y="102"/>
                  </a:lnTo>
                  <a:lnTo>
                    <a:pt x="186" y="114"/>
                  </a:lnTo>
                  <a:lnTo>
                    <a:pt x="187" y="125"/>
                  </a:lnTo>
                  <a:lnTo>
                    <a:pt x="187" y="134"/>
                  </a:lnTo>
                  <a:lnTo>
                    <a:pt x="186" y="146"/>
                  </a:lnTo>
                  <a:lnTo>
                    <a:pt x="185" y="160"/>
                  </a:lnTo>
                  <a:lnTo>
                    <a:pt x="184" y="177"/>
                  </a:lnTo>
                  <a:lnTo>
                    <a:pt x="181" y="196"/>
                  </a:lnTo>
                  <a:lnTo>
                    <a:pt x="176" y="220"/>
                  </a:lnTo>
                  <a:lnTo>
                    <a:pt x="167" y="248"/>
                  </a:lnTo>
                  <a:lnTo>
                    <a:pt x="156" y="280"/>
                  </a:lnTo>
                  <a:lnTo>
                    <a:pt x="143" y="310"/>
                  </a:lnTo>
                  <a:lnTo>
                    <a:pt x="129" y="335"/>
                  </a:lnTo>
                  <a:lnTo>
                    <a:pt x="113" y="353"/>
                  </a:lnTo>
                  <a:lnTo>
                    <a:pt x="97" y="365"/>
                  </a:lnTo>
                  <a:lnTo>
                    <a:pt x="183" y="365"/>
                  </a:lnTo>
                  <a:lnTo>
                    <a:pt x="188" y="356"/>
                  </a:lnTo>
                  <a:lnTo>
                    <a:pt x="199" y="339"/>
                  </a:lnTo>
                  <a:lnTo>
                    <a:pt x="209" y="322"/>
                  </a:lnTo>
                  <a:lnTo>
                    <a:pt x="219" y="306"/>
                  </a:lnTo>
                  <a:lnTo>
                    <a:pt x="227" y="290"/>
                  </a:lnTo>
                  <a:lnTo>
                    <a:pt x="235" y="274"/>
                  </a:lnTo>
                  <a:lnTo>
                    <a:pt x="241" y="257"/>
                  </a:lnTo>
                  <a:lnTo>
                    <a:pt x="245" y="240"/>
                  </a:lnTo>
                  <a:lnTo>
                    <a:pt x="248" y="221"/>
                  </a:lnTo>
                  <a:lnTo>
                    <a:pt x="255" y="131"/>
                  </a:lnTo>
                  <a:lnTo>
                    <a:pt x="255" y="100"/>
                  </a:lnTo>
                  <a:lnTo>
                    <a:pt x="248" y="73"/>
                  </a:lnTo>
                  <a:lnTo>
                    <a:pt x="235" y="51"/>
                  </a:lnTo>
                  <a:lnTo>
                    <a:pt x="231" y="47"/>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AutoShape 7"/>
            <p:cNvSpPr>
              <a:spLocks/>
            </p:cNvSpPr>
            <p:nvPr/>
          </p:nvSpPr>
          <p:spPr bwMode="auto">
            <a:xfrm>
              <a:off x="3343" y="6149"/>
              <a:ext cx="360" cy="891"/>
            </a:xfrm>
            <a:custGeom>
              <a:avLst/>
              <a:gdLst>
                <a:gd name="T0" fmla="+- 0 3577 3344"/>
                <a:gd name="T1" fmla="*/ T0 w 360"/>
                <a:gd name="T2" fmla="+- 0 6151 6149"/>
                <a:gd name="T3" fmla="*/ 6151 h 891"/>
                <a:gd name="T4" fmla="+- 0 3559 3344"/>
                <a:gd name="T5" fmla="*/ T4 w 360"/>
                <a:gd name="T6" fmla="+- 0 6194 6149"/>
                <a:gd name="T7" fmla="*/ 6194 h 891"/>
                <a:gd name="T8" fmla="+- 0 3544 3344"/>
                <a:gd name="T9" fmla="*/ T8 w 360"/>
                <a:gd name="T10" fmla="+- 0 6270 6149"/>
                <a:gd name="T11" fmla="*/ 6270 h 891"/>
                <a:gd name="T12" fmla="+- 0 3539 3344"/>
                <a:gd name="T13" fmla="*/ T12 w 360"/>
                <a:gd name="T14" fmla="+- 0 6305 6149"/>
                <a:gd name="T15" fmla="*/ 6305 h 891"/>
                <a:gd name="T16" fmla="+- 0 3536 3344"/>
                <a:gd name="T17" fmla="*/ T16 w 360"/>
                <a:gd name="T18" fmla="+- 0 6322 6149"/>
                <a:gd name="T19" fmla="*/ 6322 h 891"/>
                <a:gd name="T20" fmla="+- 0 3503 3344"/>
                <a:gd name="T21" fmla="*/ T20 w 360"/>
                <a:gd name="T22" fmla="+- 0 6466 6149"/>
                <a:gd name="T23" fmla="*/ 6466 h 891"/>
                <a:gd name="T24" fmla="+- 0 3465 3344"/>
                <a:gd name="T25" fmla="*/ T24 w 360"/>
                <a:gd name="T26" fmla="+- 0 6613 6149"/>
                <a:gd name="T27" fmla="*/ 6613 h 891"/>
                <a:gd name="T28" fmla="+- 0 3422 3344"/>
                <a:gd name="T29" fmla="*/ T28 w 360"/>
                <a:gd name="T30" fmla="+- 0 6763 6149"/>
                <a:gd name="T31" fmla="*/ 6763 h 891"/>
                <a:gd name="T32" fmla="+- 0 3375 3344"/>
                <a:gd name="T33" fmla="*/ T32 w 360"/>
                <a:gd name="T34" fmla="+- 0 6915 6149"/>
                <a:gd name="T35" fmla="*/ 6915 h 891"/>
                <a:gd name="T36" fmla="+- 0 3344 3344"/>
                <a:gd name="T37" fmla="*/ T36 w 360"/>
                <a:gd name="T38" fmla="+- 0 7005 6149"/>
                <a:gd name="T39" fmla="*/ 7005 h 891"/>
                <a:gd name="T40" fmla="+- 0 3347 3344"/>
                <a:gd name="T41" fmla="*/ T40 w 360"/>
                <a:gd name="T42" fmla="+- 0 7024 6149"/>
                <a:gd name="T43" fmla="*/ 7024 h 891"/>
                <a:gd name="T44" fmla="+- 0 3374 3344"/>
                <a:gd name="T45" fmla="*/ T44 w 360"/>
                <a:gd name="T46" fmla="+- 0 7040 6149"/>
                <a:gd name="T47" fmla="*/ 7040 h 891"/>
                <a:gd name="T48" fmla="+- 0 3401 3344"/>
                <a:gd name="T49" fmla="*/ T48 w 360"/>
                <a:gd name="T50" fmla="+- 0 7035 6149"/>
                <a:gd name="T51" fmla="*/ 7035 h 891"/>
                <a:gd name="T52" fmla="+- 0 3425 3344"/>
                <a:gd name="T53" fmla="*/ T52 w 360"/>
                <a:gd name="T54" fmla="+- 0 7009 6149"/>
                <a:gd name="T55" fmla="*/ 7009 h 891"/>
                <a:gd name="T56" fmla="+- 0 3438 3344"/>
                <a:gd name="T57" fmla="*/ T56 w 360"/>
                <a:gd name="T58" fmla="+- 0 6973 6149"/>
                <a:gd name="T59" fmla="*/ 6973 h 891"/>
                <a:gd name="T60" fmla="+- 0 3447 3344"/>
                <a:gd name="T61" fmla="*/ T60 w 360"/>
                <a:gd name="T62" fmla="+- 0 6934 6149"/>
                <a:gd name="T63" fmla="*/ 6934 h 891"/>
                <a:gd name="T64" fmla="+- 0 3458 3344"/>
                <a:gd name="T65" fmla="*/ T64 w 360"/>
                <a:gd name="T66" fmla="+- 0 6884 6149"/>
                <a:gd name="T67" fmla="*/ 6884 h 891"/>
                <a:gd name="T68" fmla="+- 0 3472 3344"/>
                <a:gd name="T69" fmla="*/ T68 w 360"/>
                <a:gd name="T70" fmla="+- 0 6835 6149"/>
                <a:gd name="T71" fmla="*/ 6835 h 891"/>
                <a:gd name="T72" fmla="+- 0 3686 3344"/>
                <a:gd name="T73" fmla="*/ T72 w 360"/>
                <a:gd name="T74" fmla="+- 0 6812 6149"/>
                <a:gd name="T75" fmla="*/ 6812 h 891"/>
                <a:gd name="T76" fmla="+- 0 3607 3344"/>
                <a:gd name="T77" fmla="*/ T76 w 360"/>
                <a:gd name="T78" fmla="+- 0 6780 6149"/>
                <a:gd name="T79" fmla="*/ 6780 h 891"/>
                <a:gd name="T80" fmla="+- 0 3529 3344"/>
                <a:gd name="T81" fmla="*/ T80 w 360"/>
                <a:gd name="T82" fmla="+- 0 6774 6149"/>
                <a:gd name="T83" fmla="*/ 6774 h 891"/>
                <a:gd name="T84" fmla="+- 0 3488 3344"/>
                <a:gd name="T85" fmla="*/ T84 w 360"/>
                <a:gd name="T86" fmla="+- 0 6763 6149"/>
                <a:gd name="T87" fmla="*/ 6763 h 891"/>
                <a:gd name="T88" fmla="+- 0 3513 3344"/>
                <a:gd name="T89" fmla="*/ T88 w 360"/>
                <a:gd name="T90" fmla="+- 0 6650 6149"/>
                <a:gd name="T91" fmla="*/ 6650 h 891"/>
                <a:gd name="T92" fmla="+- 0 3551 3344"/>
                <a:gd name="T93" fmla="*/ T92 w 360"/>
                <a:gd name="T94" fmla="+- 0 6496 6149"/>
                <a:gd name="T95" fmla="*/ 6496 h 891"/>
                <a:gd name="T96" fmla="+- 0 3601 3344"/>
                <a:gd name="T97" fmla="*/ T96 w 360"/>
                <a:gd name="T98" fmla="+- 0 6299 6149"/>
                <a:gd name="T99" fmla="*/ 6299 h 891"/>
                <a:gd name="T100" fmla="+- 0 3663 3344"/>
                <a:gd name="T101" fmla="*/ T100 w 360"/>
                <a:gd name="T102" fmla="+- 0 6235 6149"/>
                <a:gd name="T103" fmla="*/ 6235 h 891"/>
                <a:gd name="T104" fmla="+- 0 3666 3344"/>
                <a:gd name="T105" fmla="*/ T104 w 360"/>
                <a:gd name="T106" fmla="+- 0 6170 6149"/>
                <a:gd name="T107" fmla="*/ 6170 h 891"/>
                <a:gd name="T108" fmla="+- 0 3644 3344"/>
                <a:gd name="T109" fmla="*/ T108 w 360"/>
                <a:gd name="T110" fmla="+- 0 6152 6149"/>
                <a:gd name="T111" fmla="*/ 6152 h 891"/>
                <a:gd name="T112" fmla="+- 0 3686 3344"/>
                <a:gd name="T113" fmla="*/ T112 w 360"/>
                <a:gd name="T114" fmla="+- 0 6812 6149"/>
                <a:gd name="T115" fmla="*/ 6812 h 891"/>
                <a:gd name="T116" fmla="+- 0 3612 3344"/>
                <a:gd name="T117" fmla="*/ T116 w 360"/>
                <a:gd name="T118" fmla="+- 0 6826 6149"/>
                <a:gd name="T119" fmla="*/ 6826 h 891"/>
                <a:gd name="T120" fmla="+- 0 3620 3344"/>
                <a:gd name="T121" fmla="*/ T120 w 360"/>
                <a:gd name="T122" fmla="+- 0 6921 6149"/>
                <a:gd name="T123" fmla="*/ 6921 h 891"/>
                <a:gd name="T124" fmla="+- 0 3621 3344"/>
                <a:gd name="T125" fmla="*/ T124 w 360"/>
                <a:gd name="T126" fmla="+- 0 6962 6149"/>
                <a:gd name="T127" fmla="*/ 6962 h 891"/>
                <a:gd name="T128" fmla="+- 0 3619 3344"/>
                <a:gd name="T129" fmla="*/ T128 w 360"/>
                <a:gd name="T130" fmla="+- 0 7008 6149"/>
                <a:gd name="T131" fmla="*/ 7008 h 891"/>
                <a:gd name="T132" fmla="+- 0 3634 3344"/>
                <a:gd name="T133" fmla="*/ T132 w 360"/>
                <a:gd name="T134" fmla="+- 0 7025 6149"/>
                <a:gd name="T135" fmla="*/ 7025 h 891"/>
                <a:gd name="T136" fmla="+- 0 3652 3344"/>
                <a:gd name="T137" fmla="*/ T136 w 360"/>
                <a:gd name="T138" fmla="+- 0 7031 6149"/>
                <a:gd name="T139" fmla="*/ 7031 h 891"/>
                <a:gd name="T140" fmla="+- 0 3678 3344"/>
                <a:gd name="T141" fmla="*/ T140 w 360"/>
                <a:gd name="T142" fmla="+- 0 7032 6149"/>
                <a:gd name="T143" fmla="*/ 7032 h 891"/>
                <a:gd name="T144" fmla="+- 0 3695 3344"/>
                <a:gd name="T145" fmla="*/ T144 w 360"/>
                <a:gd name="T146" fmla="+- 0 7018 6149"/>
                <a:gd name="T147" fmla="*/ 7018 h 891"/>
                <a:gd name="T148" fmla="+- 0 3703 3344"/>
                <a:gd name="T149" fmla="*/ T148 w 360"/>
                <a:gd name="T150" fmla="+- 0 6993 6149"/>
                <a:gd name="T151" fmla="*/ 6993 h 891"/>
                <a:gd name="T152" fmla="+- 0 3702 3344"/>
                <a:gd name="T153" fmla="*/ T152 w 360"/>
                <a:gd name="T154" fmla="+- 0 6962 6149"/>
                <a:gd name="T155" fmla="*/ 6962 h 891"/>
                <a:gd name="T156" fmla="+- 0 3696 3344"/>
                <a:gd name="T157" fmla="*/ T156 w 360"/>
                <a:gd name="T158" fmla="+- 0 6910 6149"/>
                <a:gd name="T159" fmla="*/ 6910 h 891"/>
                <a:gd name="T160" fmla="+- 0 3689 3344"/>
                <a:gd name="T161" fmla="*/ T160 w 360"/>
                <a:gd name="T162" fmla="+- 0 6859 6149"/>
                <a:gd name="T163" fmla="*/ 6859 h 891"/>
                <a:gd name="T164" fmla="+- 0 3688 3344"/>
                <a:gd name="T165" fmla="*/ T164 w 360"/>
                <a:gd name="T166" fmla="+- 0 6831 6149"/>
                <a:gd name="T167" fmla="*/ 6831 h 891"/>
                <a:gd name="T168" fmla="+- 0 3663 3344"/>
                <a:gd name="T169" fmla="*/ T168 w 360"/>
                <a:gd name="T170" fmla="+- 0 6299 6149"/>
                <a:gd name="T171" fmla="*/ 6299 h 891"/>
                <a:gd name="T172" fmla="+- 0 3602 3344"/>
                <a:gd name="T173" fmla="*/ T172 w 360"/>
                <a:gd name="T174" fmla="+- 0 6322 6149"/>
                <a:gd name="T175" fmla="*/ 6322 h 891"/>
                <a:gd name="T176" fmla="+- 0 3605 3344"/>
                <a:gd name="T177" fmla="*/ T176 w 360"/>
                <a:gd name="T178" fmla="+- 0 6393 6149"/>
                <a:gd name="T179" fmla="*/ 6393 h 891"/>
                <a:gd name="T180" fmla="+- 0 3608 3344"/>
                <a:gd name="T181" fmla="*/ T180 w 360"/>
                <a:gd name="T182" fmla="+- 0 6477 6149"/>
                <a:gd name="T183" fmla="*/ 6477 h 891"/>
                <a:gd name="T184" fmla="+- 0 3610 3344"/>
                <a:gd name="T185" fmla="*/ T184 w 360"/>
                <a:gd name="T186" fmla="+- 0 6560 6149"/>
                <a:gd name="T187" fmla="*/ 6560 h 891"/>
                <a:gd name="T188" fmla="+- 0 3610 3344"/>
                <a:gd name="T189" fmla="*/ T188 w 360"/>
                <a:gd name="T190" fmla="+- 0 6637 6149"/>
                <a:gd name="T191" fmla="*/ 6637 h 891"/>
                <a:gd name="T192" fmla="+- 0 3609 3344"/>
                <a:gd name="T193" fmla="*/ T192 w 360"/>
                <a:gd name="T194" fmla="+- 0 6687 6149"/>
                <a:gd name="T195" fmla="*/ 6687 h 891"/>
                <a:gd name="T196" fmla="+- 0 3606 3344"/>
                <a:gd name="T197" fmla="*/ T196 w 360"/>
                <a:gd name="T198" fmla="+- 0 6735 6149"/>
                <a:gd name="T199" fmla="*/ 6735 h 891"/>
                <a:gd name="T200" fmla="+- 0 3606 3344"/>
                <a:gd name="T201" fmla="*/ T200 w 360"/>
                <a:gd name="T202" fmla="+- 0 6762 6149"/>
                <a:gd name="T203" fmla="*/ 6762 h 891"/>
                <a:gd name="T204" fmla="+- 0 3607 3344"/>
                <a:gd name="T205" fmla="*/ T204 w 360"/>
                <a:gd name="T206" fmla="+- 0 6780 6149"/>
                <a:gd name="T207" fmla="*/ 6780 h 891"/>
                <a:gd name="T208" fmla="+- 0 3679 3344"/>
                <a:gd name="T209" fmla="*/ T208 w 360"/>
                <a:gd name="T210" fmla="+- 0 6751 6149"/>
                <a:gd name="T211" fmla="*/ 6751 h 891"/>
                <a:gd name="T212" fmla="+- 0 3680 3344"/>
                <a:gd name="T213" fmla="*/ T212 w 360"/>
                <a:gd name="T214" fmla="+- 0 6637 6149"/>
                <a:gd name="T215" fmla="*/ 6637 h 891"/>
                <a:gd name="T216" fmla="+- 0 3672 3344"/>
                <a:gd name="T217" fmla="*/ T216 w 360"/>
                <a:gd name="T218" fmla="+- 0 6470 6149"/>
                <a:gd name="T219" fmla="*/ 6470 h 891"/>
                <a:gd name="T220" fmla="+- 0 3663 3344"/>
                <a:gd name="T221" fmla="*/ T220 w 360"/>
                <a:gd name="T222" fmla="+- 0 6305 6149"/>
                <a:gd name="T223" fmla="*/ 6305 h 8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Lst>
              <a:rect l="0" t="0" r="r" b="b"/>
              <a:pathLst>
                <a:path w="360" h="891">
                  <a:moveTo>
                    <a:pt x="290" y="0"/>
                  </a:moveTo>
                  <a:lnTo>
                    <a:pt x="233" y="2"/>
                  </a:lnTo>
                  <a:lnTo>
                    <a:pt x="224" y="19"/>
                  </a:lnTo>
                  <a:lnTo>
                    <a:pt x="215" y="45"/>
                  </a:lnTo>
                  <a:lnTo>
                    <a:pt x="207" y="79"/>
                  </a:lnTo>
                  <a:lnTo>
                    <a:pt x="200" y="121"/>
                  </a:lnTo>
                  <a:lnTo>
                    <a:pt x="197" y="141"/>
                  </a:lnTo>
                  <a:lnTo>
                    <a:pt x="195" y="156"/>
                  </a:lnTo>
                  <a:lnTo>
                    <a:pt x="193" y="166"/>
                  </a:lnTo>
                  <a:lnTo>
                    <a:pt x="192" y="173"/>
                  </a:lnTo>
                  <a:lnTo>
                    <a:pt x="176" y="244"/>
                  </a:lnTo>
                  <a:lnTo>
                    <a:pt x="159" y="317"/>
                  </a:lnTo>
                  <a:lnTo>
                    <a:pt x="141" y="390"/>
                  </a:lnTo>
                  <a:lnTo>
                    <a:pt x="121" y="464"/>
                  </a:lnTo>
                  <a:lnTo>
                    <a:pt x="101" y="538"/>
                  </a:lnTo>
                  <a:lnTo>
                    <a:pt x="78" y="614"/>
                  </a:lnTo>
                  <a:lnTo>
                    <a:pt x="55" y="689"/>
                  </a:lnTo>
                  <a:lnTo>
                    <a:pt x="31" y="766"/>
                  </a:lnTo>
                  <a:lnTo>
                    <a:pt x="5" y="844"/>
                  </a:lnTo>
                  <a:lnTo>
                    <a:pt x="0" y="856"/>
                  </a:lnTo>
                  <a:lnTo>
                    <a:pt x="0" y="866"/>
                  </a:lnTo>
                  <a:lnTo>
                    <a:pt x="3" y="875"/>
                  </a:lnTo>
                  <a:lnTo>
                    <a:pt x="21" y="888"/>
                  </a:lnTo>
                  <a:lnTo>
                    <a:pt x="30" y="891"/>
                  </a:lnTo>
                  <a:lnTo>
                    <a:pt x="41" y="890"/>
                  </a:lnTo>
                  <a:lnTo>
                    <a:pt x="57" y="886"/>
                  </a:lnTo>
                  <a:lnTo>
                    <a:pt x="70" y="876"/>
                  </a:lnTo>
                  <a:lnTo>
                    <a:pt x="81" y="860"/>
                  </a:lnTo>
                  <a:lnTo>
                    <a:pt x="90" y="838"/>
                  </a:lnTo>
                  <a:lnTo>
                    <a:pt x="94" y="824"/>
                  </a:lnTo>
                  <a:lnTo>
                    <a:pt x="99" y="807"/>
                  </a:lnTo>
                  <a:lnTo>
                    <a:pt x="103" y="785"/>
                  </a:lnTo>
                  <a:lnTo>
                    <a:pt x="109" y="761"/>
                  </a:lnTo>
                  <a:lnTo>
                    <a:pt x="114" y="735"/>
                  </a:lnTo>
                  <a:lnTo>
                    <a:pt x="121" y="710"/>
                  </a:lnTo>
                  <a:lnTo>
                    <a:pt x="128" y="686"/>
                  </a:lnTo>
                  <a:lnTo>
                    <a:pt x="135" y="663"/>
                  </a:lnTo>
                  <a:lnTo>
                    <a:pt x="342" y="663"/>
                  </a:lnTo>
                  <a:lnTo>
                    <a:pt x="338" y="631"/>
                  </a:lnTo>
                  <a:lnTo>
                    <a:pt x="263" y="631"/>
                  </a:lnTo>
                  <a:lnTo>
                    <a:pt x="219" y="628"/>
                  </a:lnTo>
                  <a:lnTo>
                    <a:pt x="185" y="625"/>
                  </a:lnTo>
                  <a:lnTo>
                    <a:pt x="160" y="620"/>
                  </a:lnTo>
                  <a:lnTo>
                    <a:pt x="144" y="614"/>
                  </a:lnTo>
                  <a:lnTo>
                    <a:pt x="155" y="563"/>
                  </a:lnTo>
                  <a:lnTo>
                    <a:pt x="169" y="501"/>
                  </a:lnTo>
                  <a:lnTo>
                    <a:pt x="187" y="429"/>
                  </a:lnTo>
                  <a:lnTo>
                    <a:pt x="207" y="347"/>
                  </a:lnTo>
                  <a:lnTo>
                    <a:pt x="231" y="253"/>
                  </a:lnTo>
                  <a:lnTo>
                    <a:pt x="257" y="150"/>
                  </a:lnTo>
                  <a:lnTo>
                    <a:pt x="319" y="150"/>
                  </a:lnTo>
                  <a:lnTo>
                    <a:pt x="319" y="86"/>
                  </a:lnTo>
                  <a:lnTo>
                    <a:pt x="321" y="32"/>
                  </a:lnTo>
                  <a:lnTo>
                    <a:pt x="322" y="21"/>
                  </a:lnTo>
                  <a:lnTo>
                    <a:pt x="318" y="13"/>
                  </a:lnTo>
                  <a:lnTo>
                    <a:pt x="300" y="3"/>
                  </a:lnTo>
                  <a:lnTo>
                    <a:pt x="290" y="0"/>
                  </a:lnTo>
                  <a:close/>
                  <a:moveTo>
                    <a:pt x="342" y="663"/>
                  </a:moveTo>
                  <a:lnTo>
                    <a:pt x="135" y="663"/>
                  </a:lnTo>
                  <a:lnTo>
                    <a:pt x="268" y="677"/>
                  </a:lnTo>
                  <a:lnTo>
                    <a:pt x="273" y="728"/>
                  </a:lnTo>
                  <a:lnTo>
                    <a:pt x="276" y="772"/>
                  </a:lnTo>
                  <a:lnTo>
                    <a:pt x="277" y="807"/>
                  </a:lnTo>
                  <a:lnTo>
                    <a:pt x="277" y="813"/>
                  </a:lnTo>
                  <a:lnTo>
                    <a:pt x="276" y="841"/>
                  </a:lnTo>
                  <a:lnTo>
                    <a:pt x="275" y="859"/>
                  </a:lnTo>
                  <a:lnTo>
                    <a:pt x="279" y="870"/>
                  </a:lnTo>
                  <a:lnTo>
                    <a:pt x="290" y="876"/>
                  </a:lnTo>
                  <a:lnTo>
                    <a:pt x="298" y="880"/>
                  </a:lnTo>
                  <a:lnTo>
                    <a:pt x="308" y="882"/>
                  </a:lnTo>
                  <a:lnTo>
                    <a:pt x="320" y="883"/>
                  </a:lnTo>
                  <a:lnTo>
                    <a:pt x="334" y="883"/>
                  </a:lnTo>
                  <a:lnTo>
                    <a:pt x="344" y="877"/>
                  </a:lnTo>
                  <a:lnTo>
                    <a:pt x="351" y="869"/>
                  </a:lnTo>
                  <a:lnTo>
                    <a:pt x="356" y="858"/>
                  </a:lnTo>
                  <a:lnTo>
                    <a:pt x="359" y="844"/>
                  </a:lnTo>
                  <a:lnTo>
                    <a:pt x="359" y="831"/>
                  </a:lnTo>
                  <a:lnTo>
                    <a:pt x="358" y="813"/>
                  </a:lnTo>
                  <a:lnTo>
                    <a:pt x="355" y="789"/>
                  </a:lnTo>
                  <a:lnTo>
                    <a:pt x="352" y="761"/>
                  </a:lnTo>
                  <a:lnTo>
                    <a:pt x="348" y="733"/>
                  </a:lnTo>
                  <a:lnTo>
                    <a:pt x="345" y="710"/>
                  </a:lnTo>
                  <a:lnTo>
                    <a:pt x="344" y="693"/>
                  </a:lnTo>
                  <a:lnTo>
                    <a:pt x="344" y="682"/>
                  </a:lnTo>
                  <a:lnTo>
                    <a:pt x="342" y="663"/>
                  </a:lnTo>
                  <a:close/>
                  <a:moveTo>
                    <a:pt x="319" y="150"/>
                  </a:moveTo>
                  <a:lnTo>
                    <a:pt x="257" y="150"/>
                  </a:lnTo>
                  <a:lnTo>
                    <a:pt x="258" y="173"/>
                  </a:lnTo>
                  <a:lnTo>
                    <a:pt x="259" y="204"/>
                  </a:lnTo>
                  <a:lnTo>
                    <a:pt x="261" y="244"/>
                  </a:lnTo>
                  <a:lnTo>
                    <a:pt x="262" y="283"/>
                  </a:lnTo>
                  <a:lnTo>
                    <a:pt x="264" y="328"/>
                  </a:lnTo>
                  <a:lnTo>
                    <a:pt x="265" y="370"/>
                  </a:lnTo>
                  <a:lnTo>
                    <a:pt x="266" y="411"/>
                  </a:lnTo>
                  <a:lnTo>
                    <a:pt x="266" y="429"/>
                  </a:lnTo>
                  <a:lnTo>
                    <a:pt x="266" y="488"/>
                  </a:lnTo>
                  <a:lnTo>
                    <a:pt x="266" y="510"/>
                  </a:lnTo>
                  <a:lnTo>
                    <a:pt x="265" y="538"/>
                  </a:lnTo>
                  <a:lnTo>
                    <a:pt x="263" y="563"/>
                  </a:lnTo>
                  <a:lnTo>
                    <a:pt x="262" y="586"/>
                  </a:lnTo>
                  <a:lnTo>
                    <a:pt x="262" y="602"/>
                  </a:lnTo>
                  <a:lnTo>
                    <a:pt x="262" y="613"/>
                  </a:lnTo>
                  <a:lnTo>
                    <a:pt x="262" y="620"/>
                  </a:lnTo>
                  <a:lnTo>
                    <a:pt x="263" y="631"/>
                  </a:lnTo>
                  <a:lnTo>
                    <a:pt x="338" y="631"/>
                  </a:lnTo>
                  <a:lnTo>
                    <a:pt x="335" y="602"/>
                  </a:lnTo>
                  <a:lnTo>
                    <a:pt x="337" y="551"/>
                  </a:lnTo>
                  <a:lnTo>
                    <a:pt x="336" y="488"/>
                  </a:lnTo>
                  <a:lnTo>
                    <a:pt x="333" y="411"/>
                  </a:lnTo>
                  <a:lnTo>
                    <a:pt x="328" y="321"/>
                  </a:lnTo>
                  <a:lnTo>
                    <a:pt x="322" y="230"/>
                  </a:lnTo>
                  <a:lnTo>
                    <a:pt x="319" y="156"/>
                  </a:lnTo>
                  <a:lnTo>
                    <a:pt x="319" y="150"/>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9" name="Freeform 8"/>
            <p:cNvSpPr>
              <a:spLocks/>
            </p:cNvSpPr>
            <p:nvPr/>
          </p:nvSpPr>
          <p:spPr bwMode="auto">
            <a:xfrm>
              <a:off x="3985" y="6523"/>
              <a:ext cx="447" cy="68"/>
            </a:xfrm>
            <a:custGeom>
              <a:avLst/>
              <a:gdLst>
                <a:gd name="T0" fmla="+- 0 4332 3986"/>
                <a:gd name="T1" fmla="*/ T0 w 447"/>
                <a:gd name="T2" fmla="+- 0 6524 6524"/>
                <a:gd name="T3" fmla="*/ 6524 h 68"/>
                <a:gd name="T4" fmla="+- 0 4253 3986"/>
                <a:gd name="T5" fmla="*/ T4 w 447"/>
                <a:gd name="T6" fmla="+- 0 6524 6524"/>
                <a:gd name="T7" fmla="*/ 6524 h 68"/>
                <a:gd name="T8" fmla="+- 0 4128 3986"/>
                <a:gd name="T9" fmla="*/ T8 w 447"/>
                <a:gd name="T10" fmla="+- 0 6531 6524"/>
                <a:gd name="T11" fmla="*/ 6531 h 68"/>
                <a:gd name="T12" fmla="+- 0 4008 3986"/>
                <a:gd name="T13" fmla="*/ T12 w 447"/>
                <a:gd name="T14" fmla="+- 0 6535 6524"/>
                <a:gd name="T15" fmla="*/ 6535 h 68"/>
                <a:gd name="T16" fmla="+- 0 4001 3986"/>
                <a:gd name="T17" fmla="*/ T16 w 447"/>
                <a:gd name="T18" fmla="+- 0 6538 6524"/>
                <a:gd name="T19" fmla="*/ 6538 h 68"/>
                <a:gd name="T20" fmla="+- 0 3995 3986"/>
                <a:gd name="T21" fmla="*/ T20 w 447"/>
                <a:gd name="T22" fmla="+- 0 6543 6524"/>
                <a:gd name="T23" fmla="*/ 6543 h 68"/>
                <a:gd name="T24" fmla="+- 0 3989 3986"/>
                <a:gd name="T25" fmla="*/ T24 w 447"/>
                <a:gd name="T26" fmla="+- 0 6549 6524"/>
                <a:gd name="T27" fmla="*/ 6549 h 68"/>
                <a:gd name="T28" fmla="+- 0 3986 3986"/>
                <a:gd name="T29" fmla="*/ T28 w 447"/>
                <a:gd name="T30" fmla="+- 0 6556 6524"/>
                <a:gd name="T31" fmla="*/ 6556 h 68"/>
                <a:gd name="T32" fmla="+- 0 3986 3986"/>
                <a:gd name="T33" fmla="*/ T32 w 447"/>
                <a:gd name="T34" fmla="+- 0 6565 6524"/>
                <a:gd name="T35" fmla="*/ 6565 h 68"/>
                <a:gd name="T36" fmla="+- 0 3988 3986"/>
                <a:gd name="T37" fmla="*/ T36 w 447"/>
                <a:gd name="T38" fmla="+- 0 6577 6524"/>
                <a:gd name="T39" fmla="*/ 6577 h 68"/>
                <a:gd name="T40" fmla="+- 0 3998 3986"/>
                <a:gd name="T41" fmla="*/ T40 w 447"/>
                <a:gd name="T42" fmla="+- 0 6586 6524"/>
                <a:gd name="T43" fmla="*/ 6586 h 68"/>
                <a:gd name="T44" fmla="+- 0 4014 3986"/>
                <a:gd name="T45" fmla="*/ T44 w 447"/>
                <a:gd name="T46" fmla="+- 0 6590 6524"/>
                <a:gd name="T47" fmla="*/ 6590 h 68"/>
                <a:gd name="T48" fmla="+- 0 4037 3986"/>
                <a:gd name="T49" fmla="*/ T48 w 447"/>
                <a:gd name="T50" fmla="+- 0 6591 6524"/>
                <a:gd name="T51" fmla="*/ 6591 h 68"/>
                <a:gd name="T52" fmla="+- 0 4400 3986"/>
                <a:gd name="T53" fmla="*/ T52 w 447"/>
                <a:gd name="T54" fmla="+- 0 6585 6524"/>
                <a:gd name="T55" fmla="*/ 6585 h 68"/>
                <a:gd name="T56" fmla="+- 0 4432 3986"/>
                <a:gd name="T57" fmla="*/ T56 w 447"/>
                <a:gd name="T58" fmla="+- 0 6554 6524"/>
                <a:gd name="T59" fmla="*/ 6554 h 68"/>
                <a:gd name="T60" fmla="+- 0 4421 3986"/>
                <a:gd name="T61" fmla="*/ T60 w 447"/>
                <a:gd name="T62" fmla="+- 0 6539 6524"/>
                <a:gd name="T63" fmla="*/ 6539 h 68"/>
                <a:gd name="T64" fmla="+- 0 4388 3986"/>
                <a:gd name="T65" fmla="*/ T64 w 447"/>
                <a:gd name="T66" fmla="+- 0 6529 6524"/>
                <a:gd name="T67" fmla="*/ 6529 h 68"/>
                <a:gd name="T68" fmla="+- 0 4332 3986"/>
                <a:gd name="T69" fmla="*/ T68 w 447"/>
                <a:gd name="T70" fmla="+- 0 6524 6524"/>
                <a:gd name="T71" fmla="*/ 6524 h 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447" h="68">
                  <a:moveTo>
                    <a:pt x="346" y="0"/>
                  </a:moveTo>
                  <a:lnTo>
                    <a:pt x="267" y="0"/>
                  </a:lnTo>
                  <a:lnTo>
                    <a:pt x="142" y="7"/>
                  </a:lnTo>
                  <a:lnTo>
                    <a:pt x="22" y="11"/>
                  </a:lnTo>
                  <a:lnTo>
                    <a:pt x="15" y="14"/>
                  </a:lnTo>
                  <a:lnTo>
                    <a:pt x="9" y="19"/>
                  </a:lnTo>
                  <a:lnTo>
                    <a:pt x="3" y="25"/>
                  </a:lnTo>
                  <a:lnTo>
                    <a:pt x="0" y="32"/>
                  </a:lnTo>
                  <a:lnTo>
                    <a:pt x="0" y="41"/>
                  </a:lnTo>
                  <a:lnTo>
                    <a:pt x="2" y="53"/>
                  </a:lnTo>
                  <a:lnTo>
                    <a:pt x="12" y="62"/>
                  </a:lnTo>
                  <a:lnTo>
                    <a:pt x="28" y="66"/>
                  </a:lnTo>
                  <a:lnTo>
                    <a:pt x="51" y="67"/>
                  </a:lnTo>
                  <a:lnTo>
                    <a:pt x="414" y="61"/>
                  </a:lnTo>
                  <a:lnTo>
                    <a:pt x="446" y="30"/>
                  </a:lnTo>
                  <a:lnTo>
                    <a:pt x="435" y="15"/>
                  </a:lnTo>
                  <a:lnTo>
                    <a:pt x="402" y="5"/>
                  </a:lnTo>
                  <a:lnTo>
                    <a:pt x="346" y="0"/>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0" name="AutoShape 9"/>
            <p:cNvSpPr>
              <a:spLocks/>
            </p:cNvSpPr>
            <p:nvPr/>
          </p:nvSpPr>
          <p:spPr bwMode="auto">
            <a:xfrm>
              <a:off x="4684" y="6125"/>
              <a:ext cx="268" cy="839"/>
            </a:xfrm>
            <a:custGeom>
              <a:avLst/>
              <a:gdLst>
                <a:gd name="T0" fmla="+- 0 4777 4684"/>
                <a:gd name="T1" fmla="*/ T0 w 268"/>
                <a:gd name="T2" fmla="+- 0 6190 6125"/>
                <a:gd name="T3" fmla="*/ 6190 h 839"/>
                <a:gd name="T4" fmla="+- 0 4780 4684"/>
                <a:gd name="T5" fmla="*/ T4 w 268"/>
                <a:gd name="T6" fmla="+- 0 6255 6125"/>
                <a:gd name="T7" fmla="*/ 6255 h 839"/>
                <a:gd name="T8" fmla="+- 0 4779 4684"/>
                <a:gd name="T9" fmla="*/ T8 w 268"/>
                <a:gd name="T10" fmla="+- 0 6324 6125"/>
                <a:gd name="T11" fmla="*/ 6324 h 839"/>
                <a:gd name="T12" fmla="+- 0 4762 4684"/>
                <a:gd name="T13" fmla="*/ T12 w 268"/>
                <a:gd name="T14" fmla="+- 0 6882 6125"/>
                <a:gd name="T15" fmla="*/ 6882 h 839"/>
                <a:gd name="T16" fmla="+- 0 4721 4684"/>
                <a:gd name="T17" fmla="*/ T16 w 268"/>
                <a:gd name="T18" fmla="+- 0 6901 6125"/>
                <a:gd name="T19" fmla="*/ 6901 h 839"/>
                <a:gd name="T20" fmla="+- 0 4711 4684"/>
                <a:gd name="T21" fmla="*/ T20 w 268"/>
                <a:gd name="T22" fmla="+- 0 6906 6125"/>
                <a:gd name="T23" fmla="*/ 6906 h 839"/>
                <a:gd name="T24" fmla="+- 0 4697 4684"/>
                <a:gd name="T25" fmla="*/ T24 w 268"/>
                <a:gd name="T26" fmla="+- 0 6928 6125"/>
                <a:gd name="T27" fmla="*/ 6928 h 839"/>
                <a:gd name="T28" fmla="+- 0 4700 4684"/>
                <a:gd name="T29" fmla="*/ T28 w 268"/>
                <a:gd name="T30" fmla="+- 0 6949 6125"/>
                <a:gd name="T31" fmla="*/ 6949 h 839"/>
                <a:gd name="T32" fmla="+- 0 4722 4684"/>
                <a:gd name="T33" fmla="*/ T32 w 268"/>
                <a:gd name="T34" fmla="+- 0 6963 6125"/>
                <a:gd name="T35" fmla="*/ 6963 h 839"/>
                <a:gd name="T36" fmla="+- 0 4747 4684"/>
                <a:gd name="T37" fmla="*/ T36 w 268"/>
                <a:gd name="T38" fmla="+- 0 6964 6125"/>
                <a:gd name="T39" fmla="*/ 6964 h 839"/>
                <a:gd name="T40" fmla="+- 0 4759 4684"/>
                <a:gd name="T41" fmla="*/ T40 w 268"/>
                <a:gd name="T42" fmla="+- 0 6962 6125"/>
                <a:gd name="T43" fmla="*/ 6962 h 839"/>
                <a:gd name="T44" fmla="+- 0 4904 4684"/>
                <a:gd name="T45" fmla="*/ T44 w 268"/>
                <a:gd name="T46" fmla="+- 0 6959 6125"/>
                <a:gd name="T47" fmla="*/ 6959 h 839"/>
                <a:gd name="T48" fmla="+- 0 4932 4684"/>
                <a:gd name="T49" fmla="*/ T48 w 268"/>
                <a:gd name="T50" fmla="+- 0 6938 6125"/>
                <a:gd name="T51" fmla="*/ 6938 h 839"/>
                <a:gd name="T52" fmla="+- 0 4937 4684"/>
                <a:gd name="T53" fmla="*/ T52 w 268"/>
                <a:gd name="T54" fmla="+- 0 6917 6125"/>
                <a:gd name="T55" fmla="*/ 6917 h 839"/>
                <a:gd name="T56" fmla="+- 0 4924 4684"/>
                <a:gd name="T57" fmla="*/ T56 w 268"/>
                <a:gd name="T58" fmla="+- 0 6893 6125"/>
                <a:gd name="T59" fmla="*/ 6893 h 839"/>
                <a:gd name="T60" fmla="+- 0 4830 4684"/>
                <a:gd name="T61" fmla="*/ T60 w 268"/>
                <a:gd name="T62" fmla="+- 0 6890 6125"/>
                <a:gd name="T63" fmla="*/ 6890 h 839"/>
                <a:gd name="T64" fmla="+- 0 4833 4684"/>
                <a:gd name="T65" fmla="*/ T64 w 268"/>
                <a:gd name="T66" fmla="+- 0 6815 6125"/>
                <a:gd name="T67" fmla="*/ 6815 h 839"/>
                <a:gd name="T68" fmla="+- 0 4850 4684"/>
                <a:gd name="T69" fmla="*/ T68 w 268"/>
                <a:gd name="T70" fmla="+- 0 6300 6125"/>
                <a:gd name="T71" fmla="*/ 6300 h 839"/>
                <a:gd name="T72" fmla="+- 0 4851 4684"/>
                <a:gd name="T73" fmla="*/ T72 w 268"/>
                <a:gd name="T74" fmla="+- 0 6238 6125"/>
                <a:gd name="T75" fmla="*/ 6238 h 839"/>
                <a:gd name="T76" fmla="+- 0 4849 4684"/>
                <a:gd name="T77" fmla="*/ T76 w 268"/>
                <a:gd name="T78" fmla="+- 0 6190 6125"/>
                <a:gd name="T79" fmla="*/ 6190 h 839"/>
                <a:gd name="T80" fmla="+- 0 4759 4684"/>
                <a:gd name="T81" fmla="*/ T80 w 268"/>
                <a:gd name="T82" fmla="+- 0 6962 6125"/>
                <a:gd name="T83" fmla="*/ 6962 h 839"/>
                <a:gd name="T84" fmla="+- 0 4786 4684"/>
                <a:gd name="T85" fmla="*/ T84 w 268"/>
                <a:gd name="T86" fmla="+- 0 6963 6125"/>
                <a:gd name="T87" fmla="*/ 6963 h 839"/>
                <a:gd name="T88" fmla="+- 0 4818 4684"/>
                <a:gd name="T89" fmla="*/ T88 w 268"/>
                <a:gd name="T90" fmla="+- 0 6962 6125"/>
                <a:gd name="T91" fmla="*/ 6962 h 839"/>
                <a:gd name="T92" fmla="+- 0 4847 4684"/>
                <a:gd name="T93" fmla="*/ T92 w 268"/>
                <a:gd name="T94" fmla="+- 0 6890 6125"/>
                <a:gd name="T95" fmla="*/ 6890 h 839"/>
                <a:gd name="T96" fmla="+- 0 4915 4684"/>
                <a:gd name="T97" fmla="*/ T96 w 268"/>
                <a:gd name="T98" fmla="+- 0 6890 6125"/>
                <a:gd name="T99" fmla="*/ 6890 h 839"/>
                <a:gd name="T100" fmla="+- 0 4884 4684"/>
                <a:gd name="T101" fmla="*/ T100 w 268"/>
                <a:gd name="T102" fmla="+- 0 6887 6125"/>
                <a:gd name="T103" fmla="*/ 6887 h 839"/>
                <a:gd name="T104" fmla="+- 0 4749 4684"/>
                <a:gd name="T105" fmla="*/ T104 w 268"/>
                <a:gd name="T106" fmla="+- 0 6129 6125"/>
                <a:gd name="T107" fmla="*/ 6129 h 839"/>
                <a:gd name="T108" fmla="+- 0 4701 4684"/>
                <a:gd name="T109" fmla="*/ T108 w 268"/>
                <a:gd name="T110" fmla="+- 0 6138 6125"/>
                <a:gd name="T111" fmla="*/ 6138 h 839"/>
                <a:gd name="T112" fmla="+- 0 4685 4684"/>
                <a:gd name="T113" fmla="*/ T112 w 268"/>
                <a:gd name="T114" fmla="+- 0 6160 6125"/>
                <a:gd name="T115" fmla="*/ 6160 h 839"/>
                <a:gd name="T116" fmla="+- 0 4687 4684"/>
                <a:gd name="T117" fmla="*/ T116 w 268"/>
                <a:gd name="T118" fmla="+- 0 6182 6125"/>
                <a:gd name="T119" fmla="*/ 6182 h 839"/>
                <a:gd name="T120" fmla="+- 0 4711 4684"/>
                <a:gd name="T121" fmla="*/ T120 w 268"/>
                <a:gd name="T122" fmla="+- 0 6193 6125"/>
                <a:gd name="T123" fmla="*/ 6193 h 839"/>
                <a:gd name="T124" fmla="+- 0 4753 4684"/>
                <a:gd name="T125" fmla="*/ T124 w 268"/>
                <a:gd name="T126" fmla="+- 0 6190 6125"/>
                <a:gd name="T127" fmla="*/ 6190 h 839"/>
                <a:gd name="T128" fmla="+- 0 4849 4684"/>
                <a:gd name="T129" fmla="*/ T128 w 268"/>
                <a:gd name="T130" fmla="+- 0 6190 6125"/>
                <a:gd name="T131" fmla="*/ 6190 h 839"/>
                <a:gd name="T132" fmla="+- 0 4923 4684"/>
                <a:gd name="T133" fmla="*/ T132 w 268"/>
                <a:gd name="T134" fmla="+- 0 6182 6125"/>
                <a:gd name="T135" fmla="*/ 6182 h 839"/>
                <a:gd name="T136" fmla="+- 0 4947 4684"/>
                <a:gd name="T137" fmla="*/ T136 w 268"/>
                <a:gd name="T138" fmla="+- 0 6165 6125"/>
                <a:gd name="T139" fmla="*/ 6165 h 839"/>
                <a:gd name="T140" fmla="+- 0 4952 4684"/>
                <a:gd name="T141" fmla="*/ T140 w 268"/>
                <a:gd name="T142" fmla="+- 0 6150 6125"/>
                <a:gd name="T143" fmla="*/ 6150 h 839"/>
                <a:gd name="T144" fmla="+- 0 4939 4684"/>
                <a:gd name="T145" fmla="*/ T144 w 268"/>
                <a:gd name="T146" fmla="+- 0 6131 6125"/>
                <a:gd name="T147" fmla="*/ 6131 h 839"/>
                <a:gd name="T148" fmla="+- 0 4901 4684"/>
                <a:gd name="T149" fmla="*/ T148 w 268"/>
                <a:gd name="T150" fmla="+- 0 6125 6125"/>
                <a:gd name="T151" fmla="*/ 6125 h 8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268" h="839">
                  <a:moveTo>
                    <a:pt x="165" y="65"/>
                  </a:moveTo>
                  <a:lnTo>
                    <a:pt x="93" y="65"/>
                  </a:lnTo>
                  <a:lnTo>
                    <a:pt x="95" y="96"/>
                  </a:lnTo>
                  <a:lnTo>
                    <a:pt x="96" y="130"/>
                  </a:lnTo>
                  <a:lnTo>
                    <a:pt x="96" y="164"/>
                  </a:lnTo>
                  <a:lnTo>
                    <a:pt x="95" y="199"/>
                  </a:lnTo>
                  <a:lnTo>
                    <a:pt x="78" y="483"/>
                  </a:lnTo>
                  <a:lnTo>
                    <a:pt x="78" y="757"/>
                  </a:lnTo>
                  <a:lnTo>
                    <a:pt x="74" y="775"/>
                  </a:lnTo>
                  <a:lnTo>
                    <a:pt x="37" y="776"/>
                  </a:lnTo>
                  <a:lnTo>
                    <a:pt x="32" y="777"/>
                  </a:lnTo>
                  <a:lnTo>
                    <a:pt x="27" y="781"/>
                  </a:lnTo>
                  <a:lnTo>
                    <a:pt x="16" y="796"/>
                  </a:lnTo>
                  <a:lnTo>
                    <a:pt x="13" y="803"/>
                  </a:lnTo>
                  <a:lnTo>
                    <a:pt x="13" y="812"/>
                  </a:lnTo>
                  <a:lnTo>
                    <a:pt x="16" y="824"/>
                  </a:lnTo>
                  <a:lnTo>
                    <a:pt x="24" y="833"/>
                  </a:lnTo>
                  <a:lnTo>
                    <a:pt x="38" y="838"/>
                  </a:lnTo>
                  <a:lnTo>
                    <a:pt x="59" y="839"/>
                  </a:lnTo>
                  <a:lnTo>
                    <a:pt x="63" y="839"/>
                  </a:lnTo>
                  <a:lnTo>
                    <a:pt x="68" y="838"/>
                  </a:lnTo>
                  <a:lnTo>
                    <a:pt x="75" y="837"/>
                  </a:lnTo>
                  <a:lnTo>
                    <a:pt x="134" y="837"/>
                  </a:lnTo>
                  <a:lnTo>
                    <a:pt x="220" y="834"/>
                  </a:lnTo>
                  <a:lnTo>
                    <a:pt x="230" y="829"/>
                  </a:lnTo>
                  <a:lnTo>
                    <a:pt x="248" y="813"/>
                  </a:lnTo>
                  <a:lnTo>
                    <a:pt x="253" y="803"/>
                  </a:lnTo>
                  <a:lnTo>
                    <a:pt x="253" y="792"/>
                  </a:lnTo>
                  <a:lnTo>
                    <a:pt x="250" y="778"/>
                  </a:lnTo>
                  <a:lnTo>
                    <a:pt x="240" y="768"/>
                  </a:lnTo>
                  <a:lnTo>
                    <a:pt x="231" y="765"/>
                  </a:lnTo>
                  <a:lnTo>
                    <a:pt x="146" y="765"/>
                  </a:lnTo>
                  <a:lnTo>
                    <a:pt x="147" y="729"/>
                  </a:lnTo>
                  <a:lnTo>
                    <a:pt x="149" y="690"/>
                  </a:lnTo>
                  <a:lnTo>
                    <a:pt x="151" y="417"/>
                  </a:lnTo>
                  <a:lnTo>
                    <a:pt x="166" y="175"/>
                  </a:lnTo>
                  <a:lnTo>
                    <a:pt x="167" y="143"/>
                  </a:lnTo>
                  <a:lnTo>
                    <a:pt x="167" y="113"/>
                  </a:lnTo>
                  <a:lnTo>
                    <a:pt x="166" y="85"/>
                  </a:lnTo>
                  <a:lnTo>
                    <a:pt x="165" y="65"/>
                  </a:lnTo>
                  <a:close/>
                  <a:moveTo>
                    <a:pt x="134" y="837"/>
                  </a:moveTo>
                  <a:lnTo>
                    <a:pt x="75" y="837"/>
                  </a:lnTo>
                  <a:lnTo>
                    <a:pt x="86" y="838"/>
                  </a:lnTo>
                  <a:lnTo>
                    <a:pt x="102" y="838"/>
                  </a:lnTo>
                  <a:lnTo>
                    <a:pt x="124" y="838"/>
                  </a:lnTo>
                  <a:lnTo>
                    <a:pt x="134" y="837"/>
                  </a:lnTo>
                  <a:close/>
                  <a:moveTo>
                    <a:pt x="200" y="762"/>
                  </a:moveTo>
                  <a:lnTo>
                    <a:pt x="163" y="765"/>
                  </a:lnTo>
                  <a:lnTo>
                    <a:pt x="146" y="765"/>
                  </a:lnTo>
                  <a:lnTo>
                    <a:pt x="231" y="765"/>
                  </a:lnTo>
                  <a:lnTo>
                    <a:pt x="224" y="763"/>
                  </a:lnTo>
                  <a:lnTo>
                    <a:pt x="200" y="762"/>
                  </a:lnTo>
                  <a:close/>
                  <a:moveTo>
                    <a:pt x="217" y="0"/>
                  </a:moveTo>
                  <a:lnTo>
                    <a:pt x="65" y="4"/>
                  </a:lnTo>
                  <a:lnTo>
                    <a:pt x="37" y="7"/>
                  </a:lnTo>
                  <a:lnTo>
                    <a:pt x="17" y="13"/>
                  </a:lnTo>
                  <a:lnTo>
                    <a:pt x="5" y="22"/>
                  </a:lnTo>
                  <a:lnTo>
                    <a:pt x="1" y="35"/>
                  </a:lnTo>
                  <a:lnTo>
                    <a:pt x="0" y="48"/>
                  </a:lnTo>
                  <a:lnTo>
                    <a:pt x="3" y="57"/>
                  </a:lnTo>
                  <a:lnTo>
                    <a:pt x="17" y="66"/>
                  </a:lnTo>
                  <a:lnTo>
                    <a:pt x="27" y="68"/>
                  </a:lnTo>
                  <a:lnTo>
                    <a:pt x="39" y="67"/>
                  </a:lnTo>
                  <a:lnTo>
                    <a:pt x="69" y="65"/>
                  </a:lnTo>
                  <a:lnTo>
                    <a:pt x="93" y="65"/>
                  </a:lnTo>
                  <a:lnTo>
                    <a:pt x="165" y="65"/>
                  </a:lnTo>
                  <a:lnTo>
                    <a:pt x="165" y="59"/>
                  </a:lnTo>
                  <a:lnTo>
                    <a:pt x="239" y="57"/>
                  </a:lnTo>
                  <a:lnTo>
                    <a:pt x="248" y="53"/>
                  </a:lnTo>
                  <a:lnTo>
                    <a:pt x="263" y="40"/>
                  </a:lnTo>
                  <a:lnTo>
                    <a:pt x="267" y="33"/>
                  </a:lnTo>
                  <a:lnTo>
                    <a:pt x="268" y="25"/>
                  </a:lnTo>
                  <a:lnTo>
                    <a:pt x="265" y="14"/>
                  </a:lnTo>
                  <a:lnTo>
                    <a:pt x="255" y="6"/>
                  </a:lnTo>
                  <a:lnTo>
                    <a:pt x="239" y="1"/>
                  </a:lnTo>
                  <a:lnTo>
                    <a:pt x="217" y="0"/>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AutoShape 10"/>
            <p:cNvSpPr>
              <a:spLocks/>
            </p:cNvSpPr>
            <p:nvPr/>
          </p:nvSpPr>
          <p:spPr bwMode="auto">
            <a:xfrm>
              <a:off x="5002" y="6117"/>
              <a:ext cx="439" cy="845"/>
            </a:xfrm>
            <a:custGeom>
              <a:avLst/>
              <a:gdLst>
                <a:gd name="T0" fmla="+- 0 5054 5003"/>
                <a:gd name="T1" fmla="*/ T0 w 439"/>
                <a:gd name="T2" fmla="+- 0 6136 6117"/>
                <a:gd name="T3" fmla="*/ 6136 h 845"/>
                <a:gd name="T4" fmla="+- 0 5029 5003"/>
                <a:gd name="T5" fmla="*/ T4 w 439"/>
                <a:gd name="T6" fmla="+- 0 6182 6117"/>
                <a:gd name="T7" fmla="*/ 6182 h 845"/>
                <a:gd name="T8" fmla="+- 0 5012 5003"/>
                <a:gd name="T9" fmla="*/ T8 w 439"/>
                <a:gd name="T10" fmla="+- 0 6444 6117"/>
                <a:gd name="T11" fmla="*/ 6444 h 845"/>
                <a:gd name="T12" fmla="+- 0 5004 5003"/>
                <a:gd name="T13" fmla="*/ T12 w 439"/>
                <a:gd name="T14" fmla="+- 0 6919 6117"/>
                <a:gd name="T15" fmla="*/ 6919 h 845"/>
                <a:gd name="T16" fmla="+- 0 5025 5003"/>
                <a:gd name="T17" fmla="*/ T16 w 439"/>
                <a:gd name="T18" fmla="+- 0 6958 6117"/>
                <a:gd name="T19" fmla="*/ 6958 h 845"/>
                <a:gd name="T20" fmla="+- 0 5054 5003"/>
                <a:gd name="T21" fmla="*/ T20 w 439"/>
                <a:gd name="T22" fmla="+- 0 6962 6117"/>
                <a:gd name="T23" fmla="*/ 6962 h 845"/>
                <a:gd name="T24" fmla="+- 0 5079 5003"/>
                <a:gd name="T25" fmla="*/ T24 w 439"/>
                <a:gd name="T26" fmla="+- 0 6940 6117"/>
                <a:gd name="T27" fmla="*/ 6940 h 845"/>
                <a:gd name="T28" fmla="+- 0 5084 5003"/>
                <a:gd name="T29" fmla="*/ T28 w 439"/>
                <a:gd name="T30" fmla="+- 0 6916 6117"/>
                <a:gd name="T31" fmla="*/ 6916 h 845"/>
                <a:gd name="T32" fmla="+- 0 5072 5003"/>
                <a:gd name="T33" fmla="*/ T32 w 439"/>
                <a:gd name="T34" fmla="+- 0 6891 6117"/>
                <a:gd name="T35" fmla="*/ 6891 h 845"/>
                <a:gd name="T36" fmla="+- 0 5087 5003"/>
                <a:gd name="T37" fmla="*/ T36 w 439"/>
                <a:gd name="T38" fmla="+- 0 6248 6117"/>
                <a:gd name="T39" fmla="*/ 6248 h 845"/>
                <a:gd name="T40" fmla="+- 0 5155 5003"/>
                <a:gd name="T41" fmla="*/ T40 w 439"/>
                <a:gd name="T42" fmla="+- 0 6220 6117"/>
                <a:gd name="T43" fmla="*/ 6220 h 845"/>
                <a:gd name="T44" fmla="+- 0 5116 5003"/>
                <a:gd name="T45" fmla="*/ T44 w 439"/>
                <a:gd name="T46" fmla="+- 0 6146 6117"/>
                <a:gd name="T47" fmla="*/ 6146 h 845"/>
                <a:gd name="T48" fmla="+- 0 5092 5003"/>
                <a:gd name="T49" fmla="*/ T48 w 439"/>
                <a:gd name="T50" fmla="+- 0 6125 6117"/>
                <a:gd name="T51" fmla="*/ 6125 h 845"/>
                <a:gd name="T52" fmla="+- 0 5074 5003"/>
                <a:gd name="T53" fmla="*/ T52 w 439"/>
                <a:gd name="T54" fmla="+- 0 6117 6117"/>
                <a:gd name="T55" fmla="*/ 6117 h 845"/>
                <a:gd name="T56" fmla="+- 0 5087 5003"/>
                <a:gd name="T57" fmla="*/ T56 w 439"/>
                <a:gd name="T58" fmla="+- 0 6248 6117"/>
                <a:gd name="T59" fmla="*/ 6248 h 845"/>
                <a:gd name="T60" fmla="+- 0 5125 5003"/>
                <a:gd name="T61" fmla="*/ T60 w 439"/>
                <a:gd name="T62" fmla="+- 0 6347 6117"/>
                <a:gd name="T63" fmla="*/ 6347 h 845"/>
                <a:gd name="T64" fmla="+- 0 5179 5003"/>
                <a:gd name="T65" fmla="*/ T64 w 439"/>
                <a:gd name="T66" fmla="+- 0 6495 6117"/>
                <a:gd name="T67" fmla="*/ 6495 h 845"/>
                <a:gd name="T68" fmla="+- 0 5249 5003"/>
                <a:gd name="T69" fmla="*/ T68 w 439"/>
                <a:gd name="T70" fmla="+- 0 6701 6117"/>
                <a:gd name="T71" fmla="*/ 6701 h 845"/>
                <a:gd name="T72" fmla="+- 0 5293 5003"/>
                <a:gd name="T73" fmla="*/ T72 w 439"/>
                <a:gd name="T74" fmla="+- 0 6851 6117"/>
                <a:gd name="T75" fmla="*/ 6851 h 845"/>
                <a:gd name="T76" fmla="+- 0 5297 5003"/>
                <a:gd name="T77" fmla="*/ T76 w 439"/>
                <a:gd name="T78" fmla="+- 0 6894 6117"/>
                <a:gd name="T79" fmla="*/ 6894 h 845"/>
                <a:gd name="T80" fmla="+- 0 5302 5003"/>
                <a:gd name="T81" fmla="*/ T80 w 439"/>
                <a:gd name="T82" fmla="+- 0 6906 6117"/>
                <a:gd name="T83" fmla="*/ 6906 h 845"/>
                <a:gd name="T84" fmla="+- 0 5311 5003"/>
                <a:gd name="T85" fmla="*/ T84 w 439"/>
                <a:gd name="T86" fmla="+- 0 6941 6117"/>
                <a:gd name="T87" fmla="*/ 6941 h 845"/>
                <a:gd name="T88" fmla="+- 0 5327 5003"/>
                <a:gd name="T89" fmla="*/ T88 w 439"/>
                <a:gd name="T90" fmla="+- 0 6955 6117"/>
                <a:gd name="T91" fmla="*/ 6955 h 845"/>
                <a:gd name="T92" fmla="+- 0 5344 5003"/>
                <a:gd name="T93" fmla="*/ T92 w 439"/>
                <a:gd name="T94" fmla="+- 0 6954 6117"/>
                <a:gd name="T95" fmla="*/ 6954 h 845"/>
                <a:gd name="T96" fmla="+- 0 5369 5003"/>
                <a:gd name="T97" fmla="*/ T96 w 439"/>
                <a:gd name="T98" fmla="+- 0 6947 6117"/>
                <a:gd name="T99" fmla="*/ 6947 h 845"/>
                <a:gd name="T100" fmla="+- 0 5395 5003"/>
                <a:gd name="T101" fmla="*/ T100 w 439"/>
                <a:gd name="T102" fmla="+- 0 6911 6117"/>
                <a:gd name="T103" fmla="*/ 6911 h 845"/>
                <a:gd name="T104" fmla="+- 0 5407 5003"/>
                <a:gd name="T105" fmla="*/ T104 w 439"/>
                <a:gd name="T106" fmla="+- 0 6831 6117"/>
                <a:gd name="T107" fmla="*/ 6831 h 845"/>
                <a:gd name="T108" fmla="+- 0 5335 5003"/>
                <a:gd name="T109" fmla="*/ T108 w 439"/>
                <a:gd name="T110" fmla="+- 0 6814 6117"/>
                <a:gd name="T111" fmla="*/ 6814 h 845"/>
                <a:gd name="T112" fmla="+- 0 5314 5003"/>
                <a:gd name="T113" fmla="*/ T112 w 439"/>
                <a:gd name="T114" fmla="+- 0 6741 6117"/>
                <a:gd name="T115" fmla="*/ 6741 h 845"/>
                <a:gd name="T116" fmla="+- 0 5282 5003"/>
                <a:gd name="T117" fmla="*/ T116 w 439"/>
                <a:gd name="T118" fmla="+- 0 6623 6117"/>
                <a:gd name="T119" fmla="*/ 6623 h 845"/>
                <a:gd name="T120" fmla="+- 0 5248 5003"/>
                <a:gd name="T121" fmla="*/ T120 w 439"/>
                <a:gd name="T122" fmla="+- 0 6500 6117"/>
                <a:gd name="T123" fmla="*/ 6500 h 845"/>
                <a:gd name="T124" fmla="+- 0 5214 5003"/>
                <a:gd name="T125" fmla="*/ T124 w 439"/>
                <a:gd name="T126" fmla="+- 0 6381 6117"/>
                <a:gd name="T127" fmla="*/ 6381 h 845"/>
                <a:gd name="T128" fmla="+- 0 5176 5003"/>
                <a:gd name="T129" fmla="*/ T128 w 439"/>
                <a:gd name="T130" fmla="+- 0 6271 6117"/>
                <a:gd name="T131" fmla="*/ 6271 h 845"/>
                <a:gd name="T132" fmla="+- 0 5418 5003"/>
                <a:gd name="T133" fmla="*/ T132 w 439"/>
                <a:gd name="T134" fmla="+- 0 6119 6117"/>
                <a:gd name="T135" fmla="*/ 6119 h 845"/>
                <a:gd name="T136" fmla="+- 0 5393 5003"/>
                <a:gd name="T137" fmla="*/ T136 w 439"/>
                <a:gd name="T138" fmla="+- 0 6121 6117"/>
                <a:gd name="T139" fmla="*/ 6121 h 845"/>
                <a:gd name="T140" fmla="+- 0 5377 5003"/>
                <a:gd name="T141" fmla="*/ T140 w 439"/>
                <a:gd name="T142" fmla="+- 0 6140 6117"/>
                <a:gd name="T143" fmla="*/ 6140 h 845"/>
                <a:gd name="T144" fmla="+- 0 5376 5003"/>
                <a:gd name="T145" fmla="*/ T144 w 439"/>
                <a:gd name="T146" fmla="+- 0 6190 6117"/>
                <a:gd name="T147" fmla="*/ 6190 h 845"/>
                <a:gd name="T148" fmla="+- 0 5372 5003"/>
                <a:gd name="T149" fmla="*/ T148 w 439"/>
                <a:gd name="T150" fmla="+- 0 6369 6117"/>
                <a:gd name="T151" fmla="*/ 6369 h 845"/>
                <a:gd name="T152" fmla="+- 0 5364 5003"/>
                <a:gd name="T153" fmla="*/ T152 w 439"/>
                <a:gd name="T154" fmla="+- 0 6536 6117"/>
                <a:gd name="T155" fmla="*/ 6536 h 845"/>
                <a:gd name="T156" fmla="+- 0 5354 5003"/>
                <a:gd name="T157" fmla="*/ T156 w 439"/>
                <a:gd name="T158" fmla="+- 0 6690 6117"/>
                <a:gd name="T159" fmla="*/ 6690 h 845"/>
                <a:gd name="T160" fmla="+- 0 5341 5003"/>
                <a:gd name="T161" fmla="*/ T160 w 439"/>
                <a:gd name="T162" fmla="+- 0 6831 6117"/>
                <a:gd name="T163" fmla="*/ 6831 h 845"/>
                <a:gd name="T164" fmla="+- 0 5413 5003"/>
                <a:gd name="T165" fmla="*/ T164 w 439"/>
                <a:gd name="T166" fmla="+- 0 6768 6117"/>
                <a:gd name="T167" fmla="*/ 6768 h 845"/>
                <a:gd name="T168" fmla="+- 0 5427 5003"/>
                <a:gd name="T169" fmla="*/ T168 w 439"/>
                <a:gd name="T170" fmla="+- 0 6560 6117"/>
                <a:gd name="T171" fmla="*/ 6560 h 845"/>
                <a:gd name="T172" fmla="+- 0 5436 5003"/>
                <a:gd name="T173" fmla="*/ T172 w 439"/>
                <a:gd name="T174" fmla="+- 0 6393 6117"/>
                <a:gd name="T175" fmla="*/ 6393 h 845"/>
                <a:gd name="T176" fmla="+- 0 5440 5003"/>
                <a:gd name="T177" fmla="*/ T176 w 439"/>
                <a:gd name="T178" fmla="+- 0 6260 6117"/>
                <a:gd name="T179" fmla="*/ 6260 h 845"/>
                <a:gd name="T180" fmla="+- 0 5439 5003"/>
                <a:gd name="T181" fmla="*/ T180 w 439"/>
                <a:gd name="T182" fmla="+- 0 6142 6117"/>
                <a:gd name="T183" fmla="*/ 6142 h 845"/>
                <a:gd name="T184" fmla="+- 0 5418 5003"/>
                <a:gd name="T185" fmla="*/ T184 w 439"/>
                <a:gd name="T186" fmla="+- 0 6119 6117"/>
                <a:gd name="T187" fmla="*/ 6119 h 845"/>
                <a:gd name="T188" fmla="+- 0 5081 5003"/>
                <a:gd name="T189" fmla="*/ T188 w 439"/>
                <a:gd name="T190" fmla="+- 0 6122 6117"/>
                <a:gd name="T191" fmla="*/ 6122 h 845"/>
                <a:gd name="T192" fmla="+- 0 5074 5003"/>
                <a:gd name="T193" fmla="*/ T192 w 439"/>
                <a:gd name="T194" fmla="+- 0 6125 6117"/>
                <a:gd name="T195" fmla="*/ 6125 h 845"/>
                <a:gd name="T196" fmla="+- 0 5083 5003"/>
                <a:gd name="T197" fmla="*/ T196 w 439"/>
                <a:gd name="T198" fmla="+- 0 6122 6117"/>
                <a:gd name="T199" fmla="*/ 6122 h 8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439" h="845">
                  <a:moveTo>
                    <a:pt x="71" y="0"/>
                  </a:moveTo>
                  <a:lnTo>
                    <a:pt x="51" y="19"/>
                  </a:lnTo>
                  <a:lnTo>
                    <a:pt x="35" y="41"/>
                  </a:lnTo>
                  <a:lnTo>
                    <a:pt x="26" y="65"/>
                  </a:lnTo>
                  <a:lnTo>
                    <a:pt x="23" y="93"/>
                  </a:lnTo>
                  <a:lnTo>
                    <a:pt x="9" y="327"/>
                  </a:lnTo>
                  <a:lnTo>
                    <a:pt x="0" y="767"/>
                  </a:lnTo>
                  <a:lnTo>
                    <a:pt x="1" y="802"/>
                  </a:lnTo>
                  <a:lnTo>
                    <a:pt x="9" y="826"/>
                  </a:lnTo>
                  <a:lnTo>
                    <a:pt x="22" y="841"/>
                  </a:lnTo>
                  <a:lnTo>
                    <a:pt x="40" y="845"/>
                  </a:lnTo>
                  <a:lnTo>
                    <a:pt x="51" y="845"/>
                  </a:lnTo>
                  <a:lnTo>
                    <a:pt x="60" y="840"/>
                  </a:lnTo>
                  <a:lnTo>
                    <a:pt x="76" y="823"/>
                  </a:lnTo>
                  <a:lnTo>
                    <a:pt x="80" y="815"/>
                  </a:lnTo>
                  <a:lnTo>
                    <a:pt x="81" y="799"/>
                  </a:lnTo>
                  <a:lnTo>
                    <a:pt x="78" y="790"/>
                  </a:lnTo>
                  <a:lnTo>
                    <a:pt x="69" y="774"/>
                  </a:lnTo>
                  <a:lnTo>
                    <a:pt x="68" y="773"/>
                  </a:lnTo>
                  <a:lnTo>
                    <a:pt x="84" y="131"/>
                  </a:lnTo>
                  <a:lnTo>
                    <a:pt x="164" y="131"/>
                  </a:lnTo>
                  <a:lnTo>
                    <a:pt x="152" y="103"/>
                  </a:lnTo>
                  <a:lnTo>
                    <a:pt x="132" y="60"/>
                  </a:lnTo>
                  <a:lnTo>
                    <a:pt x="113" y="29"/>
                  </a:lnTo>
                  <a:lnTo>
                    <a:pt x="96" y="10"/>
                  </a:lnTo>
                  <a:lnTo>
                    <a:pt x="89" y="8"/>
                  </a:lnTo>
                  <a:lnTo>
                    <a:pt x="71" y="8"/>
                  </a:lnTo>
                  <a:lnTo>
                    <a:pt x="71" y="0"/>
                  </a:lnTo>
                  <a:close/>
                  <a:moveTo>
                    <a:pt x="164" y="131"/>
                  </a:moveTo>
                  <a:lnTo>
                    <a:pt x="84" y="131"/>
                  </a:lnTo>
                  <a:lnTo>
                    <a:pt x="101" y="174"/>
                  </a:lnTo>
                  <a:lnTo>
                    <a:pt x="122" y="230"/>
                  </a:lnTo>
                  <a:lnTo>
                    <a:pt x="147" y="298"/>
                  </a:lnTo>
                  <a:lnTo>
                    <a:pt x="176" y="378"/>
                  </a:lnTo>
                  <a:lnTo>
                    <a:pt x="208" y="472"/>
                  </a:lnTo>
                  <a:lnTo>
                    <a:pt x="246" y="584"/>
                  </a:lnTo>
                  <a:lnTo>
                    <a:pt x="274" y="672"/>
                  </a:lnTo>
                  <a:lnTo>
                    <a:pt x="290" y="734"/>
                  </a:lnTo>
                  <a:lnTo>
                    <a:pt x="295" y="771"/>
                  </a:lnTo>
                  <a:lnTo>
                    <a:pt x="294" y="777"/>
                  </a:lnTo>
                  <a:lnTo>
                    <a:pt x="296" y="781"/>
                  </a:lnTo>
                  <a:lnTo>
                    <a:pt x="299" y="789"/>
                  </a:lnTo>
                  <a:lnTo>
                    <a:pt x="304" y="814"/>
                  </a:lnTo>
                  <a:lnTo>
                    <a:pt x="308" y="824"/>
                  </a:lnTo>
                  <a:lnTo>
                    <a:pt x="317" y="835"/>
                  </a:lnTo>
                  <a:lnTo>
                    <a:pt x="324" y="838"/>
                  </a:lnTo>
                  <a:lnTo>
                    <a:pt x="333" y="838"/>
                  </a:lnTo>
                  <a:lnTo>
                    <a:pt x="341" y="837"/>
                  </a:lnTo>
                  <a:lnTo>
                    <a:pt x="352" y="834"/>
                  </a:lnTo>
                  <a:lnTo>
                    <a:pt x="366" y="830"/>
                  </a:lnTo>
                  <a:lnTo>
                    <a:pt x="382" y="825"/>
                  </a:lnTo>
                  <a:lnTo>
                    <a:pt x="392" y="794"/>
                  </a:lnTo>
                  <a:lnTo>
                    <a:pt x="402" y="736"/>
                  </a:lnTo>
                  <a:lnTo>
                    <a:pt x="404" y="714"/>
                  </a:lnTo>
                  <a:lnTo>
                    <a:pt x="338" y="714"/>
                  </a:lnTo>
                  <a:lnTo>
                    <a:pt x="332" y="697"/>
                  </a:lnTo>
                  <a:lnTo>
                    <a:pt x="323" y="667"/>
                  </a:lnTo>
                  <a:lnTo>
                    <a:pt x="311" y="624"/>
                  </a:lnTo>
                  <a:lnTo>
                    <a:pt x="296" y="568"/>
                  </a:lnTo>
                  <a:lnTo>
                    <a:pt x="279" y="506"/>
                  </a:lnTo>
                  <a:lnTo>
                    <a:pt x="262" y="444"/>
                  </a:lnTo>
                  <a:lnTo>
                    <a:pt x="245" y="383"/>
                  </a:lnTo>
                  <a:lnTo>
                    <a:pt x="228" y="323"/>
                  </a:lnTo>
                  <a:lnTo>
                    <a:pt x="211" y="264"/>
                  </a:lnTo>
                  <a:lnTo>
                    <a:pt x="192" y="207"/>
                  </a:lnTo>
                  <a:lnTo>
                    <a:pt x="173" y="154"/>
                  </a:lnTo>
                  <a:lnTo>
                    <a:pt x="164" y="131"/>
                  </a:lnTo>
                  <a:close/>
                  <a:moveTo>
                    <a:pt x="415" y="2"/>
                  </a:moveTo>
                  <a:lnTo>
                    <a:pt x="403" y="2"/>
                  </a:lnTo>
                  <a:lnTo>
                    <a:pt x="390" y="4"/>
                  </a:lnTo>
                  <a:lnTo>
                    <a:pt x="380" y="12"/>
                  </a:lnTo>
                  <a:lnTo>
                    <a:pt x="374" y="23"/>
                  </a:lnTo>
                  <a:lnTo>
                    <a:pt x="372" y="39"/>
                  </a:lnTo>
                  <a:lnTo>
                    <a:pt x="373" y="73"/>
                  </a:lnTo>
                  <a:lnTo>
                    <a:pt x="371" y="164"/>
                  </a:lnTo>
                  <a:lnTo>
                    <a:pt x="369" y="252"/>
                  </a:lnTo>
                  <a:lnTo>
                    <a:pt x="365" y="337"/>
                  </a:lnTo>
                  <a:lnTo>
                    <a:pt x="361" y="419"/>
                  </a:lnTo>
                  <a:lnTo>
                    <a:pt x="357" y="498"/>
                  </a:lnTo>
                  <a:lnTo>
                    <a:pt x="351" y="573"/>
                  </a:lnTo>
                  <a:lnTo>
                    <a:pt x="345" y="645"/>
                  </a:lnTo>
                  <a:lnTo>
                    <a:pt x="338" y="714"/>
                  </a:lnTo>
                  <a:lnTo>
                    <a:pt x="404" y="714"/>
                  </a:lnTo>
                  <a:lnTo>
                    <a:pt x="410" y="651"/>
                  </a:lnTo>
                  <a:lnTo>
                    <a:pt x="419" y="538"/>
                  </a:lnTo>
                  <a:lnTo>
                    <a:pt x="424" y="443"/>
                  </a:lnTo>
                  <a:lnTo>
                    <a:pt x="429" y="355"/>
                  </a:lnTo>
                  <a:lnTo>
                    <a:pt x="433" y="276"/>
                  </a:lnTo>
                  <a:lnTo>
                    <a:pt x="435" y="205"/>
                  </a:lnTo>
                  <a:lnTo>
                    <a:pt x="437" y="143"/>
                  </a:lnTo>
                  <a:lnTo>
                    <a:pt x="438" y="36"/>
                  </a:lnTo>
                  <a:lnTo>
                    <a:pt x="436" y="25"/>
                  </a:lnTo>
                  <a:lnTo>
                    <a:pt x="424" y="6"/>
                  </a:lnTo>
                  <a:lnTo>
                    <a:pt x="415" y="2"/>
                  </a:lnTo>
                  <a:close/>
                  <a:moveTo>
                    <a:pt x="80" y="5"/>
                  </a:moveTo>
                  <a:lnTo>
                    <a:pt x="78" y="5"/>
                  </a:lnTo>
                  <a:lnTo>
                    <a:pt x="74" y="6"/>
                  </a:lnTo>
                  <a:lnTo>
                    <a:pt x="71" y="8"/>
                  </a:lnTo>
                  <a:lnTo>
                    <a:pt x="89" y="8"/>
                  </a:lnTo>
                  <a:lnTo>
                    <a:pt x="80" y="5"/>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AutoShape 11"/>
            <p:cNvSpPr>
              <a:spLocks/>
            </p:cNvSpPr>
            <p:nvPr/>
          </p:nvSpPr>
          <p:spPr bwMode="auto">
            <a:xfrm>
              <a:off x="5495" y="6102"/>
              <a:ext cx="267" cy="833"/>
            </a:xfrm>
            <a:custGeom>
              <a:avLst/>
              <a:gdLst>
                <a:gd name="T0" fmla="+- 0 5528 5496"/>
                <a:gd name="T1" fmla="*/ T0 w 267"/>
                <a:gd name="T2" fmla="+- 0 6102 6102"/>
                <a:gd name="T3" fmla="*/ 6102 h 833"/>
                <a:gd name="T4" fmla="+- 0 5519 5496"/>
                <a:gd name="T5" fmla="*/ T4 w 267"/>
                <a:gd name="T6" fmla="+- 0 6104 6102"/>
                <a:gd name="T7" fmla="*/ 6104 h 833"/>
                <a:gd name="T8" fmla="+- 0 5501 5496"/>
                <a:gd name="T9" fmla="*/ T8 w 267"/>
                <a:gd name="T10" fmla="+- 0 6114 6102"/>
                <a:gd name="T11" fmla="*/ 6114 h 833"/>
                <a:gd name="T12" fmla="+- 0 5496 5496"/>
                <a:gd name="T13" fmla="*/ T12 w 267"/>
                <a:gd name="T14" fmla="+- 0 6120 6102"/>
                <a:gd name="T15" fmla="*/ 6120 h 833"/>
                <a:gd name="T16" fmla="+- 0 5496 5496"/>
                <a:gd name="T17" fmla="*/ T16 w 267"/>
                <a:gd name="T18" fmla="+- 0 6128 6102"/>
                <a:gd name="T19" fmla="*/ 6128 h 833"/>
                <a:gd name="T20" fmla="+- 0 5501 5496"/>
                <a:gd name="T21" fmla="*/ T20 w 267"/>
                <a:gd name="T22" fmla="+- 0 6143 6102"/>
                <a:gd name="T23" fmla="*/ 6143 h 833"/>
                <a:gd name="T24" fmla="+- 0 5520 5496"/>
                <a:gd name="T25" fmla="*/ T24 w 267"/>
                <a:gd name="T26" fmla="+- 0 6155 6102"/>
                <a:gd name="T27" fmla="*/ 6155 h 833"/>
                <a:gd name="T28" fmla="+- 0 5551 5496"/>
                <a:gd name="T29" fmla="*/ T28 w 267"/>
                <a:gd name="T30" fmla="+- 0 6162 6102"/>
                <a:gd name="T31" fmla="*/ 6162 h 833"/>
                <a:gd name="T32" fmla="+- 0 5595 5496"/>
                <a:gd name="T33" fmla="*/ T32 w 267"/>
                <a:gd name="T34" fmla="+- 0 6166 6102"/>
                <a:gd name="T35" fmla="*/ 6166 h 833"/>
                <a:gd name="T36" fmla="+- 0 5600 5496"/>
                <a:gd name="T37" fmla="*/ T36 w 267"/>
                <a:gd name="T38" fmla="+- 0 6166 6102"/>
                <a:gd name="T39" fmla="*/ 6166 h 833"/>
                <a:gd name="T40" fmla="+- 0 5600 5496"/>
                <a:gd name="T41" fmla="*/ T40 w 267"/>
                <a:gd name="T42" fmla="+- 0 6208 6102"/>
                <a:gd name="T43" fmla="*/ 6208 h 833"/>
                <a:gd name="T44" fmla="+- 0 5600 5496"/>
                <a:gd name="T45" fmla="*/ T44 w 267"/>
                <a:gd name="T46" fmla="+- 0 6276 6102"/>
                <a:gd name="T47" fmla="*/ 6276 h 833"/>
                <a:gd name="T48" fmla="+- 0 5600 5496"/>
                <a:gd name="T49" fmla="*/ T48 w 267"/>
                <a:gd name="T50" fmla="+- 0 6370 6102"/>
                <a:gd name="T51" fmla="*/ 6370 h 833"/>
                <a:gd name="T52" fmla="+- 0 5601 5496"/>
                <a:gd name="T53" fmla="*/ T52 w 267"/>
                <a:gd name="T54" fmla="+- 0 6489 6102"/>
                <a:gd name="T55" fmla="*/ 6489 h 833"/>
                <a:gd name="T56" fmla="+- 0 5603 5496"/>
                <a:gd name="T57" fmla="*/ T56 w 267"/>
                <a:gd name="T58" fmla="+- 0 6608 6102"/>
                <a:gd name="T59" fmla="*/ 6608 h 833"/>
                <a:gd name="T60" fmla="+- 0 5604 5496"/>
                <a:gd name="T61" fmla="*/ T60 w 267"/>
                <a:gd name="T62" fmla="+- 0 6695 6102"/>
                <a:gd name="T63" fmla="*/ 6695 h 833"/>
                <a:gd name="T64" fmla="+- 0 5606 5496"/>
                <a:gd name="T65" fmla="*/ T64 w 267"/>
                <a:gd name="T66" fmla="+- 0 6751 6102"/>
                <a:gd name="T67" fmla="*/ 6751 h 833"/>
                <a:gd name="T68" fmla="+- 0 5608 5496"/>
                <a:gd name="T69" fmla="*/ T68 w 267"/>
                <a:gd name="T70" fmla="+- 0 6775 6102"/>
                <a:gd name="T71" fmla="*/ 6775 h 833"/>
                <a:gd name="T72" fmla="+- 0 5604 5496"/>
                <a:gd name="T73" fmla="*/ T72 w 267"/>
                <a:gd name="T74" fmla="+- 0 6819 6102"/>
                <a:gd name="T75" fmla="*/ 6819 h 833"/>
                <a:gd name="T76" fmla="+- 0 5602 5496"/>
                <a:gd name="T77" fmla="*/ T76 w 267"/>
                <a:gd name="T78" fmla="+- 0 6918 6102"/>
                <a:gd name="T79" fmla="*/ 6918 h 833"/>
                <a:gd name="T80" fmla="+- 0 5625 5496"/>
                <a:gd name="T81" fmla="*/ T80 w 267"/>
                <a:gd name="T82" fmla="+- 0 6935 6102"/>
                <a:gd name="T83" fmla="*/ 6935 h 833"/>
                <a:gd name="T84" fmla="+- 0 5636 5496"/>
                <a:gd name="T85" fmla="*/ T84 w 267"/>
                <a:gd name="T86" fmla="+- 0 6935 6102"/>
                <a:gd name="T87" fmla="*/ 6935 h 833"/>
                <a:gd name="T88" fmla="+- 0 5646 5496"/>
                <a:gd name="T89" fmla="*/ T88 w 267"/>
                <a:gd name="T90" fmla="+- 0 6931 6102"/>
                <a:gd name="T91" fmla="*/ 6931 h 833"/>
                <a:gd name="T92" fmla="+- 0 5665 5496"/>
                <a:gd name="T93" fmla="*/ T92 w 267"/>
                <a:gd name="T94" fmla="+- 0 6915 6102"/>
                <a:gd name="T95" fmla="*/ 6915 h 833"/>
                <a:gd name="T96" fmla="+- 0 5670 5496"/>
                <a:gd name="T97" fmla="*/ T96 w 267"/>
                <a:gd name="T98" fmla="+- 0 6906 6102"/>
                <a:gd name="T99" fmla="*/ 6906 h 833"/>
                <a:gd name="T100" fmla="+- 0 5670 5496"/>
                <a:gd name="T101" fmla="*/ T100 w 267"/>
                <a:gd name="T102" fmla="+- 0 6896 6102"/>
                <a:gd name="T103" fmla="*/ 6896 h 833"/>
                <a:gd name="T104" fmla="+- 0 5672 5496"/>
                <a:gd name="T105" fmla="*/ T104 w 267"/>
                <a:gd name="T106" fmla="+- 0 6842 6102"/>
                <a:gd name="T107" fmla="*/ 6842 h 833"/>
                <a:gd name="T108" fmla="+- 0 5672 5496"/>
                <a:gd name="T109" fmla="*/ T108 w 267"/>
                <a:gd name="T110" fmla="+- 0 6819 6102"/>
                <a:gd name="T111" fmla="*/ 6819 h 833"/>
                <a:gd name="T112" fmla="+- 0 5672 5496"/>
                <a:gd name="T113" fmla="*/ T112 w 267"/>
                <a:gd name="T114" fmla="+- 0 6775 6102"/>
                <a:gd name="T115" fmla="*/ 6775 h 833"/>
                <a:gd name="T116" fmla="+- 0 5671 5496"/>
                <a:gd name="T117" fmla="*/ T116 w 267"/>
                <a:gd name="T118" fmla="+- 0 6707 6102"/>
                <a:gd name="T119" fmla="*/ 6707 h 833"/>
                <a:gd name="T120" fmla="+- 0 5669 5496"/>
                <a:gd name="T121" fmla="*/ T120 w 267"/>
                <a:gd name="T122" fmla="+- 0 6625 6102"/>
                <a:gd name="T123" fmla="*/ 6625 h 833"/>
                <a:gd name="T124" fmla="+- 0 5665 5496"/>
                <a:gd name="T125" fmla="*/ T124 w 267"/>
                <a:gd name="T126" fmla="+- 0 6534 6102"/>
                <a:gd name="T127" fmla="*/ 6534 h 833"/>
                <a:gd name="T128" fmla="+- 0 5661 5496"/>
                <a:gd name="T129" fmla="*/ T128 w 267"/>
                <a:gd name="T130" fmla="+- 0 6424 6102"/>
                <a:gd name="T131" fmla="*/ 6424 h 833"/>
                <a:gd name="T132" fmla="+- 0 5659 5496"/>
                <a:gd name="T133" fmla="*/ T132 w 267"/>
                <a:gd name="T134" fmla="+- 0 6328 6102"/>
                <a:gd name="T135" fmla="*/ 6328 h 833"/>
                <a:gd name="T136" fmla="+- 0 5658 5496"/>
                <a:gd name="T137" fmla="*/ T136 w 267"/>
                <a:gd name="T138" fmla="+- 0 6247 6102"/>
                <a:gd name="T139" fmla="*/ 6247 h 833"/>
                <a:gd name="T140" fmla="+- 0 5660 5496"/>
                <a:gd name="T141" fmla="*/ T140 w 267"/>
                <a:gd name="T142" fmla="+- 0 6182 6102"/>
                <a:gd name="T143" fmla="*/ 6182 h 833"/>
                <a:gd name="T144" fmla="+- 0 5663 5496"/>
                <a:gd name="T145" fmla="*/ T144 w 267"/>
                <a:gd name="T146" fmla="+- 0 6169 6102"/>
                <a:gd name="T147" fmla="*/ 6169 h 833"/>
                <a:gd name="T148" fmla="+- 0 5749 5496"/>
                <a:gd name="T149" fmla="*/ T148 w 267"/>
                <a:gd name="T150" fmla="+- 0 6169 6102"/>
                <a:gd name="T151" fmla="*/ 6169 h 833"/>
                <a:gd name="T152" fmla="+- 0 5757 5496"/>
                <a:gd name="T153" fmla="*/ T152 w 267"/>
                <a:gd name="T154" fmla="+- 0 6163 6102"/>
                <a:gd name="T155" fmla="*/ 6163 h 833"/>
                <a:gd name="T156" fmla="+- 0 5762 5496"/>
                <a:gd name="T157" fmla="*/ T156 w 267"/>
                <a:gd name="T158" fmla="+- 0 6155 6102"/>
                <a:gd name="T159" fmla="*/ 6155 h 833"/>
                <a:gd name="T160" fmla="+- 0 5762 5496"/>
                <a:gd name="T161" fmla="*/ T160 w 267"/>
                <a:gd name="T162" fmla="+- 0 6145 6102"/>
                <a:gd name="T163" fmla="*/ 6145 h 833"/>
                <a:gd name="T164" fmla="+- 0 5760 5496"/>
                <a:gd name="T165" fmla="*/ T164 w 267"/>
                <a:gd name="T166" fmla="+- 0 6132 6102"/>
                <a:gd name="T167" fmla="*/ 6132 h 833"/>
                <a:gd name="T168" fmla="+- 0 5753 5496"/>
                <a:gd name="T169" fmla="*/ T168 w 267"/>
                <a:gd name="T170" fmla="+- 0 6123 6102"/>
                <a:gd name="T171" fmla="*/ 6123 h 833"/>
                <a:gd name="T172" fmla="+- 0 5742 5496"/>
                <a:gd name="T173" fmla="*/ T172 w 267"/>
                <a:gd name="T174" fmla="+- 0 6117 6102"/>
                <a:gd name="T175" fmla="*/ 6117 h 833"/>
                <a:gd name="T176" fmla="+- 0 5728 5496"/>
                <a:gd name="T177" fmla="*/ T176 w 267"/>
                <a:gd name="T178" fmla="+- 0 6116 6102"/>
                <a:gd name="T179" fmla="*/ 6116 h 833"/>
                <a:gd name="T180" fmla="+- 0 5705 5496"/>
                <a:gd name="T181" fmla="*/ T180 w 267"/>
                <a:gd name="T182" fmla="+- 0 6116 6102"/>
                <a:gd name="T183" fmla="*/ 6116 h 833"/>
                <a:gd name="T184" fmla="+- 0 5537 5496"/>
                <a:gd name="T185" fmla="*/ T184 w 267"/>
                <a:gd name="T186" fmla="+- 0 6102 6102"/>
                <a:gd name="T187" fmla="*/ 6102 h 833"/>
                <a:gd name="T188" fmla="+- 0 5528 5496"/>
                <a:gd name="T189" fmla="*/ T188 w 267"/>
                <a:gd name="T190" fmla="+- 0 6102 6102"/>
                <a:gd name="T191" fmla="*/ 6102 h 833"/>
                <a:gd name="T192" fmla="+- 0 5749 5496"/>
                <a:gd name="T193" fmla="*/ T192 w 267"/>
                <a:gd name="T194" fmla="+- 0 6169 6102"/>
                <a:gd name="T195" fmla="*/ 6169 h 833"/>
                <a:gd name="T196" fmla="+- 0 5663 5496"/>
                <a:gd name="T197" fmla="*/ T196 w 267"/>
                <a:gd name="T198" fmla="+- 0 6169 6102"/>
                <a:gd name="T199" fmla="*/ 6169 h 833"/>
                <a:gd name="T200" fmla="+- 0 5720 5496"/>
                <a:gd name="T201" fmla="*/ T200 w 267"/>
                <a:gd name="T202" fmla="+- 0 6178 6102"/>
                <a:gd name="T203" fmla="*/ 6178 h 833"/>
                <a:gd name="T204" fmla="+- 0 5730 5496"/>
                <a:gd name="T205" fmla="*/ T204 w 267"/>
                <a:gd name="T206" fmla="+- 0 6178 6102"/>
                <a:gd name="T207" fmla="*/ 6178 h 833"/>
                <a:gd name="T208" fmla="+- 0 5740 5496"/>
                <a:gd name="T209" fmla="*/ T208 w 267"/>
                <a:gd name="T210" fmla="+- 0 6175 6102"/>
                <a:gd name="T211" fmla="*/ 6175 h 833"/>
                <a:gd name="T212" fmla="+- 0 5749 5496"/>
                <a:gd name="T213" fmla="*/ T212 w 267"/>
                <a:gd name="T214" fmla="+- 0 6169 6102"/>
                <a:gd name="T215" fmla="*/ 6169 h 833"/>
                <a:gd name="T216" fmla="+- 0 5725 5496"/>
                <a:gd name="T217" fmla="*/ T216 w 267"/>
                <a:gd name="T218" fmla="+- 0 6115 6102"/>
                <a:gd name="T219" fmla="*/ 6115 h 833"/>
                <a:gd name="T220" fmla="+- 0 5705 5496"/>
                <a:gd name="T221" fmla="*/ T220 w 267"/>
                <a:gd name="T222" fmla="+- 0 6116 6102"/>
                <a:gd name="T223" fmla="*/ 6116 h 833"/>
                <a:gd name="T224" fmla="+- 0 5728 5496"/>
                <a:gd name="T225" fmla="*/ T224 w 267"/>
                <a:gd name="T226" fmla="+- 0 6116 6102"/>
                <a:gd name="T227" fmla="*/ 6116 h 833"/>
                <a:gd name="T228" fmla="+- 0 5725 5496"/>
                <a:gd name="T229" fmla="*/ T228 w 267"/>
                <a:gd name="T230" fmla="+- 0 6115 6102"/>
                <a:gd name="T231" fmla="*/ 6115 h 83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267" h="833">
                  <a:moveTo>
                    <a:pt x="32" y="0"/>
                  </a:moveTo>
                  <a:lnTo>
                    <a:pt x="23" y="2"/>
                  </a:lnTo>
                  <a:lnTo>
                    <a:pt x="5" y="12"/>
                  </a:lnTo>
                  <a:lnTo>
                    <a:pt x="0" y="18"/>
                  </a:lnTo>
                  <a:lnTo>
                    <a:pt x="0" y="26"/>
                  </a:lnTo>
                  <a:lnTo>
                    <a:pt x="5" y="41"/>
                  </a:lnTo>
                  <a:lnTo>
                    <a:pt x="24" y="53"/>
                  </a:lnTo>
                  <a:lnTo>
                    <a:pt x="55" y="60"/>
                  </a:lnTo>
                  <a:lnTo>
                    <a:pt x="99" y="64"/>
                  </a:lnTo>
                  <a:lnTo>
                    <a:pt x="104" y="64"/>
                  </a:lnTo>
                  <a:lnTo>
                    <a:pt x="104" y="106"/>
                  </a:lnTo>
                  <a:lnTo>
                    <a:pt x="104" y="174"/>
                  </a:lnTo>
                  <a:lnTo>
                    <a:pt x="104" y="268"/>
                  </a:lnTo>
                  <a:lnTo>
                    <a:pt x="105" y="387"/>
                  </a:lnTo>
                  <a:lnTo>
                    <a:pt x="107" y="506"/>
                  </a:lnTo>
                  <a:lnTo>
                    <a:pt x="108" y="593"/>
                  </a:lnTo>
                  <a:lnTo>
                    <a:pt x="110" y="649"/>
                  </a:lnTo>
                  <a:lnTo>
                    <a:pt x="112" y="673"/>
                  </a:lnTo>
                  <a:lnTo>
                    <a:pt x="108" y="717"/>
                  </a:lnTo>
                  <a:lnTo>
                    <a:pt x="106" y="816"/>
                  </a:lnTo>
                  <a:lnTo>
                    <a:pt x="129" y="833"/>
                  </a:lnTo>
                  <a:lnTo>
                    <a:pt x="140" y="833"/>
                  </a:lnTo>
                  <a:lnTo>
                    <a:pt x="150" y="829"/>
                  </a:lnTo>
                  <a:lnTo>
                    <a:pt x="169" y="813"/>
                  </a:lnTo>
                  <a:lnTo>
                    <a:pt x="174" y="804"/>
                  </a:lnTo>
                  <a:lnTo>
                    <a:pt x="174" y="794"/>
                  </a:lnTo>
                  <a:lnTo>
                    <a:pt x="176" y="740"/>
                  </a:lnTo>
                  <a:lnTo>
                    <a:pt x="176" y="717"/>
                  </a:lnTo>
                  <a:lnTo>
                    <a:pt x="176" y="673"/>
                  </a:lnTo>
                  <a:lnTo>
                    <a:pt x="175" y="605"/>
                  </a:lnTo>
                  <a:lnTo>
                    <a:pt x="173" y="523"/>
                  </a:lnTo>
                  <a:lnTo>
                    <a:pt x="169" y="432"/>
                  </a:lnTo>
                  <a:lnTo>
                    <a:pt x="165" y="322"/>
                  </a:lnTo>
                  <a:lnTo>
                    <a:pt x="163" y="226"/>
                  </a:lnTo>
                  <a:lnTo>
                    <a:pt x="162" y="145"/>
                  </a:lnTo>
                  <a:lnTo>
                    <a:pt x="164" y="80"/>
                  </a:lnTo>
                  <a:lnTo>
                    <a:pt x="167" y="67"/>
                  </a:lnTo>
                  <a:lnTo>
                    <a:pt x="253" y="67"/>
                  </a:lnTo>
                  <a:lnTo>
                    <a:pt x="261" y="61"/>
                  </a:lnTo>
                  <a:lnTo>
                    <a:pt x="266" y="53"/>
                  </a:lnTo>
                  <a:lnTo>
                    <a:pt x="266" y="43"/>
                  </a:lnTo>
                  <a:lnTo>
                    <a:pt x="264" y="30"/>
                  </a:lnTo>
                  <a:lnTo>
                    <a:pt x="257" y="21"/>
                  </a:lnTo>
                  <a:lnTo>
                    <a:pt x="246" y="15"/>
                  </a:lnTo>
                  <a:lnTo>
                    <a:pt x="232" y="14"/>
                  </a:lnTo>
                  <a:lnTo>
                    <a:pt x="209" y="14"/>
                  </a:lnTo>
                  <a:lnTo>
                    <a:pt x="41" y="0"/>
                  </a:lnTo>
                  <a:lnTo>
                    <a:pt x="32" y="0"/>
                  </a:lnTo>
                  <a:close/>
                  <a:moveTo>
                    <a:pt x="253" y="67"/>
                  </a:moveTo>
                  <a:lnTo>
                    <a:pt x="167" y="67"/>
                  </a:lnTo>
                  <a:lnTo>
                    <a:pt x="224" y="76"/>
                  </a:lnTo>
                  <a:lnTo>
                    <a:pt x="234" y="76"/>
                  </a:lnTo>
                  <a:lnTo>
                    <a:pt x="244" y="73"/>
                  </a:lnTo>
                  <a:lnTo>
                    <a:pt x="253" y="67"/>
                  </a:lnTo>
                  <a:close/>
                  <a:moveTo>
                    <a:pt x="229" y="13"/>
                  </a:moveTo>
                  <a:lnTo>
                    <a:pt x="209" y="14"/>
                  </a:lnTo>
                  <a:lnTo>
                    <a:pt x="232" y="14"/>
                  </a:lnTo>
                  <a:lnTo>
                    <a:pt x="229" y="13"/>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3" name="AutoShape 12"/>
            <p:cNvSpPr>
              <a:spLocks/>
            </p:cNvSpPr>
            <p:nvPr/>
          </p:nvSpPr>
          <p:spPr bwMode="auto">
            <a:xfrm>
              <a:off x="5830" y="6101"/>
              <a:ext cx="214" cy="845"/>
            </a:xfrm>
            <a:custGeom>
              <a:avLst/>
              <a:gdLst>
                <a:gd name="T0" fmla="+- 0 5862 5831"/>
                <a:gd name="T1" fmla="*/ T0 w 214"/>
                <a:gd name="T2" fmla="+- 0 6107 6101"/>
                <a:gd name="T3" fmla="*/ 6107 h 845"/>
                <a:gd name="T4" fmla="+- 0 5836 5831"/>
                <a:gd name="T5" fmla="*/ T4 w 214"/>
                <a:gd name="T6" fmla="+- 0 6151 6101"/>
                <a:gd name="T7" fmla="*/ 6151 h 845"/>
                <a:gd name="T8" fmla="+- 0 5839 5831"/>
                <a:gd name="T9" fmla="*/ T8 w 214"/>
                <a:gd name="T10" fmla="+- 0 6293 6101"/>
                <a:gd name="T11" fmla="*/ 6293 h 845"/>
                <a:gd name="T12" fmla="+- 0 5839 5831"/>
                <a:gd name="T13" fmla="*/ T12 w 214"/>
                <a:gd name="T14" fmla="+- 0 6872 6101"/>
                <a:gd name="T15" fmla="*/ 6872 h 845"/>
                <a:gd name="T16" fmla="+- 0 5839 5831"/>
                <a:gd name="T17" fmla="*/ T16 w 214"/>
                <a:gd name="T18" fmla="+- 0 6919 6101"/>
                <a:gd name="T19" fmla="*/ 6919 h 845"/>
                <a:gd name="T20" fmla="+- 0 5862 5831"/>
                <a:gd name="T21" fmla="*/ T20 w 214"/>
                <a:gd name="T22" fmla="+- 0 6942 6101"/>
                <a:gd name="T23" fmla="*/ 6942 h 845"/>
                <a:gd name="T24" fmla="+- 0 6004 5831"/>
                <a:gd name="T25" fmla="*/ T24 w 214"/>
                <a:gd name="T26" fmla="+- 0 6940 6101"/>
                <a:gd name="T27" fmla="*/ 6940 h 845"/>
                <a:gd name="T28" fmla="+- 0 6039 5831"/>
                <a:gd name="T29" fmla="*/ T28 w 214"/>
                <a:gd name="T30" fmla="+- 0 6924 6101"/>
                <a:gd name="T31" fmla="*/ 6924 h 845"/>
                <a:gd name="T32" fmla="+- 0 6044 5831"/>
                <a:gd name="T33" fmla="*/ T32 w 214"/>
                <a:gd name="T34" fmla="+- 0 6902 6101"/>
                <a:gd name="T35" fmla="*/ 6902 h 845"/>
                <a:gd name="T36" fmla="+- 0 6032 5831"/>
                <a:gd name="T37" fmla="*/ T36 w 214"/>
                <a:gd name="T38" fmla="+- 0 6879 6101"/>
                <a:gd name="T39" fmla="*/ 6879 h 845"/>
                <a:gd name="T40" fmla="+- 0 5902 5831"/>
                <a:gd name="T41" fmla="*/ T40 w 214"/>
                <a:gd name="T42" fmla="+- 0 6875 6101"/>
                <a:gd name="T43" fmla="*/ 6875 h 845"/>
                <a:gd name="T44" fmla="+- 0 5901 5831"/>
                <a:gd name="T45" fmla="*/ T44 w 214"/>
                <a:gd name="T46" fmla="+- 0 6839 6101"/>
                <a:gd name="T47" fmla="*/ 6839 h 845"/>
                <a:gd name="T48" fmla="+- 0 5905 5831"/>
                <a:gd name="T49" fmla="*/ T48 w 214"/>
                <a:gd name="T50" fmla="+- 0 6578 6101"/>
                <a:gd name="T51" fmla="*/ 6578 h 845"/>
                <a:gd name="T52" fmla="+- 0 5904 5831"/>
                <a:gd name="T53" fmla="*/ T52 w 214"/>
                <a:gd name="T54" fmla="+- 0 6530 6101"/>
                <a:gd name="T55" fmla="*/ 6530 h 845"/>
                <a:gd name="T56" fmla="+- 0 5902 5831"/>
                <a:gd name="T57" fmla="*/ T56 w 214"/>
                <a:gd name="T58" fmla="+- 0 6483 6101"/>
                <a:gd name="T59" fmla="*/ 6483 h 845"/>
                <a:gd name="T60" fmla="+- 0 5982 5831"/>
                <a:gd name="T61" fmla="*/ T60 w 214"/>
                <a:gd name="T62" fmla="+- 0 6482 6101"/>
                <a:gd name="T63" fmla="*/ 6482 h 845"/>
                <a:gd name="T64" fmla="+- 0 6004 5831"/>
                <a:gd name="T65" fmla="*/ T64 w 214"/>
                <a:gd name="T66" fmla="+- 0 6465 6101"/>
                <a:gd name="T67" fmla="*/ 6465 h 845"/>
                <a:gd name="T68" fmla="+- 0 6008 5831"/>
                <a:gd name="T69" fmla="*/ T68 w 214"/>
                <a:gd name="T70" fmla="+- 0 6448 6101"/>
                <a:gd name="T71" fmla="*/ 6448 h 845"/>
                <a:gd name="T72" fmla="+- 0 5992 5831"/>
                <a:gd name="T73" fmla="*/ T72 w 214"/>
                <a:gd name="T74" fmla="+- 0 6423 6101"/>
                <a:gd name="T75" fmla="*/ 6423 h 845"/>
                <a:gd name="T76" fmla="+- 0 5903 5831"/>
                <a:gd name="T77" fmla="*/ T76 w 214"/>
                <a:gd name="T78" fmla="+- 0 6419 6101"/>
                <a:gd name="T79" fmla="*/ 6419 h 845"/>
                <a:gd name="T80" fmla="+- 0 5899 5831"/>
                <a:gd name="T81" fmla="*/ T80 w 214"/>
                <a:gd name="T82" fmla="+- 0 6401 6101"/>
                <a:gd name="T83" fmla="*/ 6401 h 845"/>
                <a:gd name="T84" fmla="+- 0 5905 5831"/>
                <a:gd name="T85" fmla="*/ T84 w 214"/>
                <a:gd name="T86" fmla="+- 0 6222 6101"/>
                <a:gd name="T87" fmla="*/ 6222 h 845"/>
                <a:gd name="T88" fmla="+- 0 5904 5831"/>
                <a:gd name="T89" fmla="*/ T88 w 214"/>
                <a:gd name="T90" fmla="+- 0 6196 6101"/>
                <a:gd name="T91" fmla="*/ 6196 h 845"/>
                <a:gd name="T92" fmla="+- 0 5903 5831"/>
                <a:gd name="T93" fmla="*/ T92 w 214"/>
                <a:gd name="T94" fmla="+- 0 6170 6101"/>
                <a:gd name="T95" fmla="*/ 6170 h 845"/>
                <a:gd name="T96" fmla="+- 0 6029 5831"/>
                <a:gd name="T97" fmla="*/ T96 w 214"/>
                <a:gd name="T98" fmla="+- 0 6163 6101"/>
                <a:gd name="T99" fmla="*/ 6163 h 845"/>
                <a:gd name="T100" fmla="+- 0 6028 5831"/>
                <a:gd name="T101" fmla="*/ T100 w 214"/>
                <a:gd name="T102" fmla="+- 0 6140 6101"/>
                <a:gd name="T103" fmla="*/ 6140 h 845"/>
                <a:gd name="T104" fmla="+- 0 5999 5831"/>
                <a:gd name="T105" fmla="*/ T104 w 214"/>
                <a:gd name="T106" fmla="+- 0 6121 6101"/>
                <a:gd name="T107" fmla="*/ 6121 h 845"/>
                <a:gd name="T108" fmla="+- 0 5947 5831"/>
                <a:gd name="T109" fmla="*/ T108 w 214"/>
                <a:gd name="T110" fmla="+- 0 6108 6101"/>
                <a:gd name="T111" fmla="*/ 6108 h 845"/>
                <a:gd name="T112" fmla="+- 0 5902 5831"/>
                <a:gd name="T113" fmla="*/ T112 w 214"/>
                <a:gd name="T114" fmla="+- 0 6101 6101"/>
                <a:gd name="T115" fmla="*/ 6101 h 845"/>
                <a:gd name="T116" fmla="+- 0 5996 5831"/>
                <a:gd name="T117" fmla="*/ T116 w 214"/>
                <a:gd name="T118" fmla="+- 0 6872 6101"/>
                <a:gd name="T119" fmla="*/ 6872 h 845"/>
                <a:gd name="T120" fmla="+- 0 6032 5831"/>
                <a:gd name="T121" fmla="*/ T120 w 214"/>
                <a:gd name="T122" fmla="+- 0 6879 6101"/>
                <a:gd name="T123" fmla="*/ 6879 h 845"/>
                <a:gd name="T124" fmla="+- 0 6017 5831"/>
                <a:gd name="T125" fmla="*/ T124 w 214"/>
                <a:gd name="T126" fmla="+- 0 6874 6101"/>
                <a:gd name="T127" fmla="*/ 6874 h 845"/>
                <a:gd name="T128" fmla="+- 0 5982 5831"/>
                <a:gd name="T129" fmla="*/ T128 w 214"/>
                <a:gd name="T130" fmla="+- 0 6482 6101"/>
                <a:gd name="T131" fmla="*/ 6482 h 845"/>
                <a:gd name="T132" fmla="+- 0 5946 5831"/>
                <a:gd name="T133" fmla="*/ T132 w 214"/>
                <a:gd name="T134" fmla="+- 0 6483 6101"/>
                <a:gd name="T135" fmla="*/ 6483 h 845"/>
                <a:gd name="T136" fmla="+- 0 5980 5831"/>
                <a:gd name="T137" fmla="*/ T136 w 214"/>
                <a:gd name="T138" fmla="+- 0 6483 6101"/>
                <a:gd name="T139" fmla="*/ 6483 h 845"/>
                <a:gd name="T140" fmla="+- 0 5947 5831"/>
                <a:gd name="T141" fmla="*/ T140 w 214"/>
                <a:gd name="T142" fmla="+- 0 6416 6101"/>
                <a:gd name="T143" fmla="*/ 6416 h 845"/>
                <a:gd name="T144" fmla="+- 0 5980 5831"/>
                <a:gd name="T145" fmla="*/ T144 w 214"/>
                <a:gd name="T146" fmla="+- 0 6419 6101"/>
                <a:gd name="T147" fmla="*/ 6419 h 845"/>
                <a:gd name="T148" fmla="+- 0 5947 5831"/>
                <a:gd name="T149" fmla="*/ T148 w 214"/>
                <a:gd name="T150" fmla="+- 0 6416 6101"/>
                <a:gd name="T151" fmla="*/ 6416 h 845"/>
                <a:gd name="T152" fmla="+- 0 5903 5831"/>
                <a:gd name="T153" fmla="*/ T152 w 214"/>
                <a:gd name="T154" fmla="+- 0 6170 6101"/>
                <a:gd name="T155" fmla="*/ 6170 h 845"/>
                <a:gd name="T156" fmla="+- 0 5944 5831"/>
                <a:gd name="T157" fmla="*/ T156 w 214"/>
                <a:gd name="T158" fmla="+- 0 6177 6101"/>
                <a:gd name="T159" fmla="*/ 6177 h 845"/>
                <a:gd name="T160" fmla="+- 0 5996 5831"/>
                <a:gd name="T161" fmla="*/ T160 w 214"/>
                <a:gd name="T162" fmla="+- 0 6190 6101"/>
                <a:gd name="T163" fmla="*/ 6190 h 845"/>
                <a:gd name="T164" fmla="+- 0 6023 5831"/>
                <a:gd name="T165" fmla="*/ T164 w 214"/>
                <a:gd name="T166" fmla="+- 0 6174 6101"/>
                <a:gd name="T167" fmla="*/ 6174 h 8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214" h="845">
                  <a:moveTo>
                    <a:pt x="53" y="0"/>
                  </a:moveTo>
                  <a:lnTo>
                    <a:pt x="31" y="6"/>
                  </a:lnTo>
                  <a:lnTo>
                    <a:pt x="15" y="23"/>
                  </a:lnTo>
                  <a:lnTo>
                    <a:pt x="5" y="50"/>
                  </a:lnTo>
                  <a:lnTo>
                    <a:pt x="2" y="88"/>
                  </a:lnTo>
                  <a:lnTo>
                    <a:pt x="8" y="192"/>
                  </a:lnTo>
                  <a:lnTo>
                    <a:pt x="0" y="558"/>
                  </a:lnTo>
                  <a:lnTo>
                    <a:pt x="8" y="771"/>
                  </a:lnTo>
                  <a:lnTo>
                    <a:pt x="8" y="807"/>
                  </a:lnTo>
                  <a:lnTo>
                    <a:pt x="8" y="818"/>
                  </a:lnTo>
                  <a:lnTo>
                    <a:pt x="13" y="827"/>
                  </a:lnTo>
                  <a:lnTo>
                    <a:pt x="31" y="841"/>
                  </a:lnTo>
                  <a:lnTo>
                    <a:pt x="41" y="845"/>
                  </a:lnTo>
                  <a:lnTo>
                    <a:pt x="173" y="839"/>
                  </a:lnTo>
                  <a:lnTo>
                    <a:pt x="186" y="836"/>
                  </a:lnTo>
                  <a:lnTo>
                    <a:pt x="208" y="823"/>
                  </a:lnTo>
                  <a:lnTo>
                    <a:pt x="213" y="814"/>
                  </a:lnTo>
                  <a:lnTo>
                    <a:pt x="213" y="801"/>
                  </a:lnTo>
                  <a:lnTo>
                    <a:pt x="210" y="787"/>
                  </a:lnTo>
                  <a:lnTo>
                    <a:pt x="201" y="778"/>
                  </a:lnTo>
                  <a:lnTo>
                    <a:pt x="72" y="778"/>
                  </a:lnTo>
                  <a:lnTo>
                    <a:pt x="71" y="774"/>
                  </a:lnTo>
                  <a:lnTo>
                    <a:pt x="70" y="760"/>
                  </a:lnTo>
                  <a:lnTo>
                    <a:pt x="70" y="738"/>
                  </a:lnTo>
                  <a:lnTo>
                    <a:pt x="69" y="707"/>
                  </a:lnTo>
                  <a:lnTo>
                    <a:pt x="74" y="477"/>
                  </a:lnTo>
                  <a:lnTo>
                    <a:pt x="74" y="453"/>
                  </a:lnTo>
                  <a:lnTo>
                    <a:pt x="73" y="429"/>
                  </a:lnTo>
                  <a:lnTo>
                    <a:pt x="72" y="406"/>
                  </a:lnTo>
                  <a:lnTo>
                    <a:pt x="71" y="382"/>
                  </a:lnTo>
                  <a:lnTo>
                    <a:pt x="102" y="381"/>
                  </a:lnTo>
                  <a:lnTo>
                    <a:pt x="151" y="381"/>
                  </a:lnTo>
                  <a:lnTo>
                    <a:pt x="159" y="378"/>
                  </a:lnTo>
                  <a:lnTo>
                    <a:pt x="173" y="364"/>
                  </a:lnTo>
                  <a:lnTo>
                    <a:pt x="177" y="356"/>
                  </a:lnTo>
                  <a:lnTo>
                    <a:pt x="177" y="347"/>
                  </a:lnTo>
                  <a:lnTo>
                    <a:pt x="173" y="332"/>
                  </a:lnTo>
                  <a:lnTo>
                    <a:pt x="161" y="322"/>
                  </a:lnTo>
                  <a:lnTo>
                    <a:pt x="149" y="318"/>
                  </a:lnTo>
                  <a:lnTo>
                    <a:pt x="72" y="318"/>
                  </a:lnTo>
                  <a:lnTo>
                    <a:pt x="70" y="306"/>
                  </a:lnTo>
                  <a:lnTo>
                    <a:pt x="68" y="300"/>
                  </a:lnTo>
                  <a:lnTo>
                    <a:pt x="68" y="299"/>
                  </a:lnTo>
                  <a:lnTo>
                    <a:pt x="74" y="121"/>
                  </a:lnTo>
                  <a:lnTo>
                    <a:pt x="73" y="108"/>
                  </a:lnTo>
                  <a:lnTo>
                    <a:pt x="73" y="95"/>
                  </a:lnTo>
                  <a:lnTo>
                    <a:pt x="72" y="82"/>
                  </a:lnTo>
                  <a:lnTo>
                    <a:pt x="72" y="69"/>
                  </a:lnTo>
                  <a:lnTo>
                    <a:pt x="194" y="69"/>
                  </a:lnTo>
                  <a:lnTo>
                    <a:pt x="198" y="62"/>
                  </a:lnTo>
                  <a:lnTo>
                    <a:pt x="201" y="50"/>
                  </a:lnTo>
                  <a:lnTo>
                    <a:pt x="197" y="39"/>
                  </a:lnTo>
                  <a:lnTo>
                    <a:pt x="186" y="29"/>
                  </a:lnTo>
                  <a:lnTo>
                    <a:pt x="168" y="20"/>
                  </a:lnTo>
                  <a:lnTo>
                    <a:pt x="143" y="13"/>
                  </a:lnTo>
                  <a:lnTo>
                    <a:pt x="116" y="7"/>
                  </a:lnTo>
                  <a:lnTo>
                    <a:pt x="92" y="3"/>
                  </a:lnTo>
                  <a:lnTo>
                    <a:pt x="71" y="0"/>
                  </a:lnTo>
                  <a:lnTo>
                    <a:pt x="53" y="0"/>
                  </a:lnTo>
                  <a:close/>
                  <a:moveTo>
                    <a:pt x="165" y="771"/>
                  </a:moveTo>
                  <a:lnTo>
                    <a:pt x="72" y="778"/>
                  </a:lnTo>
                  <a:lnTo>
                    <a:pt x="201" y="778"/>
                  </a:lnTo>
                  <a:lnTo>
                    <a:pt x="186" y="773"/>
                  </a:lnTo>
                  <a:lnTo>
                    <a:pt x="165" y="771"/>
                  </a:lnTo>
                  <a:close/>
                  <a:moveTo>
                    <a:pt x="151" y="381"/>
                  </a:moveTo>
                  <a:lnTo>
                    <a:pt x="102" y="381"/>
                  </a:lnTo>
                  <a:lnTo>
                    <a:pt x="115" y="382"/>
                  </a:lnTo>
                  <a:lnTo>
                    <a:pt x="127" y="382"/>
                  </a:lnTo>
                  <a:lnTo>
                    <a:pt x="149" y="382"/>
                  </a:lnTo>
                  <a:lnTo>
                    <a:pt x="151" y="381"/>
                  </a:lnTo>
                  <a:close/>
                  <a:moveTo>
                    <a:pt x="116" y="315"/>
                  </a:moveTo>
                  <a:lnTo>
                    <a:pt x="72" y="318"/>
                  </a:lnTo>
                  <a:lnTo>
                    <a:pt x="149" y="318"/>
                  </a:lnTo>
                  <a:lnTo>
                    <a:pt x="143" y="316"/>
                  </a:lnTo>
                  <a:lnTo>
                    <a:pt x="116" y="315"/>
                  </a:lnTo>
                  <a:close/>
                  <a:moveTo>
                    <a:pt x="194" y="69"/>
                  </a:moveTo>
                  <a:lnTo>
                    <a:pt x="72" y="69"/>
                  </a:lnTo>
                  <a:lnTo>
                    <a:pt x="91" y="71"/>
                  </a:lnTo>
                  <a:lnTo>
                    <a:pt x="113" y="76"/>
                  </a:lnTo>
                  <a:lnTo>
                    <a:pt x="138" y="82"/>
                  </a:lnTo>
                  <a:lnTo>
                    <a:pt x="165" y="89"/>
                  </a:lnTo>
                  <a:lnTo>
                    <a:pt x="181" y="82"/>
                  </a:lnTo>
                  <a:lnTo>
                    <a:pt x="192" y="73"/>
                  </a:lnTo>
                  <a:lnTo>
                    <a:pt x="194" y="69"/>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4" name="AutoShape 13"/>
            <p:cNvSpPr>
              <a:spLocks/>
            </p:cNvSpPr>
            <p:nvPr/>
          </p:nvSpPr>
          <p:spPr bwMode="auto">
            <a:xfrm>
              <a:off x="6245" y="6082"/>
              <a:ext cx="225" cy="841"/>
            </a:xfrm>
            <a:custGeom>
              <a:avLst/>
              <a:gdLst>
                <a:gd name="T0" fmla="+- 0 6298 6245"/>
                <a:gd name="T1" fmla="*/ T0 w 225"/>
                <a:gd name="T2" fmla="+- 0 6083 6082"/>
                <a:gd name="T3" fmla="*/ 6083 h 841"/>
                <a:gd name="T4" fmla="+- 0 6268 6245"/>
                <a:gd name="T5" fmla="*/ T4 w 225"/>
                <a:gd name="T6" fmla="+- 0 6099 6082"/>
                <a:gd name="T7" fmla="*/ 6099 h 841"/>
                <a:gd name="T8" fmla="+- 0 6263 6245"/>
                <a:gd name="T9" fmla="*/ T8 w 225"/>
                <a:gd name="T10" fmla="+- 0 6120 6082"/>
                <a:gd name="T11" fmla="*/ 6120 h 841"/>
                <a:gd name="T12" fmla="+- 0 6263 6245"/>
                <a:gd name="T13" fmla="*/ T12 w 225"/>
                <a:gd name="T14" fmla="+- 0 6200 6082"/>
                <a:gd name="T15" fmla="*/ 6200 h 841"/>
                <a:gd name="T16" fmla="+- 0 6261 6245"/>
                <a:gd name="T17" fmla="*/ T16 w 225"/>
                <a:gd name="T18" fmla="+- 0 6286 6082"/>
                <a:gd name="T19" fmla="*/ 6286 h 841"/>
                <a:gd name="T20" fmla="+- 0 6260 6245"/>
                <a:gd name="T21" fmla="*/ T20 w 225"/>
                <a:gd name="T22" fmla="+- 0 6356 6082"/>
                <a:gd name="T23" fmla="*/ 6356 h 841"/>
                <a:gd name="T24" fmla="+- 0 6258 6245"/>
                <a:gd name="T25" fmla="*/ T24 w 225"/>
                <a:gd name="T26" fmla="+- 0 6488 6082"/>
                <a:gd name="T27" fmla="*/ 6488 h 841"/>
                <a:gd name="T28" fmla="+- 0 6255 6245"/>
                <a:gd name="T29" fmla="*/ T28 w 225"/>
                <a:gd name="T30" fmla="+- 0 6681 6082"/>
                <a:gd name="T31" fmla="*/ 6681 h 841"/>
                <a:gd name="T32" fmla="+- 0 6249 6245"/>
                <a:gd name="T33" fmla="*/ T32 w 225"/>
                <a:gd name="T34" fmla="+- 0 6842 6082"/>
                <a:gd name="T35" fmla="*/ 6842 h 841"/>
                <a:gd name="T36" fmla="+- 0 6257 6245"/>
                <a:gd name="T37" fmla="*/ T36 w 225"/>
                <a:gd name="T38" fmla="+- 0 6913 6082"/>
                <a:gd name="T39" fmla="*/ 6913 h 841"/>
                <a:gd name="T40" fmla="+- 0 6280 6245"/>
                <a:gd name="T41" fmla="*/ T40 w 225"/>
                <a:gd name="T42" fmla="+- 0 6922 6082"/>
                <a:gd name="T43" fmla="*/ 6922 h 841"/>
                <a:gd name="T44" fmla="+- 0 6304 6245"/>
                <a:gd name="T45" fmla="*/ T44 w 225"/>
                <a:gd name="T46" fmla="+- 0 6919 6082"/>
                <a:gd name="T47" fmla="*/ 6919 h 841"/>
                <a:gd name="T48" fmla="+- 0 6320 6245"/>
                <a:gd name="T49" fmla="*/ T48 w 225"/>
                <a:gd name="T50" fmla="+- 0 6890 6082"/>
                <a:gd name="T51" fmla="*/ 6890 h 841"/>
                <a:gd name="T52" fmla="+- 0 6316 6245"/>
                <a:gd name="T53" fmla="*/ T52 w 225"/>
                <a:gd name="T54" fmla="+- 0 6509 6082"/>
                <a:gd name="T55" fmla="*/ 6509 h 841"/>
                <a:gd name="T56" fmla="+- 0 6403 6245"/>
                <a:gd name="T57" fmla="*/ T56 w 225"/>
                <a:gd name="T58" fmla="+- 0 6497 6082"/>
                <a:gd name="T59" fmla="*/ 6497 h 841"/>
                <a:gd name="T60" fmla="+- 0 6407 6245"/>
                <a:gd name="T61" fmla="*/ T60 w 225"/>
                <a:gd name="T62" fmla="+- 0 6477 6082"/>
                <a:gd name="T63" fmla="*/ 6477 h 841"/>
                <a:gd name="T64" fmla="+- 0 6392 6245"/>
                <a:gd name="T65" fmla="*/ T64 w 225"/>
                <a:gd name="T66" fmla="+- 0 6453 6082"/>
                <a:gd name="T67" fmla="*/ 6453 h 841"/>
                <a:gd name="T68" fmla="+- 0 6324 6245"/>
                <a:gd name="T69" fmla="*/ T68 w 225"/>
                <a:gd name="T70" fmla="+- 0 6447 6082"/>
                <a:gd name="T71" fmla="*/ 6447 h 841"/>
                <a:gd name="T72" fmla="+- 0 6331 6245"/>
                <a:gd name="T73" fmla="*/ T72 w 225"/>
                <a:gd name="T74" fmla="+- 0 6168 6082"/>
                <a:gd name="T75" fmla="*/ 6168 h 841"/>
                <a:gd name="T76" fmla="+- 0 6345 6245"/>
                <a:gd name="T77" fmla="*/ T76 w 225"/>
                <a:gd name="T78" fmla="+- 0 6153 6082"/>
                <a:gd name="T79" fmla="*/ 6153 h 841"/>
                <a:gd name="T80" fmla="+- 0 6466 6245"/>
                <a:gd name="T81" fmla="*/ T80 w 225"/>
                <a:gd name="T82" fmla="+- 0 6142 6082"/>
                <a:gd name="T83" fmla="*/ 6142 h 841"/>
                <a:gd name="T84" fmla="+- 0 6465 6245"/>
                <a:gd name="T85" fmla="*/ T84 w 225"/>
                <a:gd name="T86" fmla="+- 0 6113 6082"/>
                <a:gd name="T87" fmla="*/ 6113 h 841"/>
                <a:gd name="T88" fmla="+- 0 6430 6245"/>
                <a:gd name="T89" fmla="*/ T88 w 225"/>
                <a:gd name="T90" fmla="+- 0 6093 6082"/>
                <a:gd name="T91" fmla="*/ 6093 h 841"/>
                <a:gd name="T92" fmla="+- 0 6386 6245"/>
                <a:gd name="T93" fmla="*/ T92 w 225"/>
                <a:gd name="T94" fmla="+- 0 6085 6082"/>
                <a:gd name="T95" fmla="*/ 6085 h 841"/>
                <a:gd name="T96" fmla="+- 0 6360 6245"/>
                <a:gd name="T97" fmla="*/ T96 w 225"/>
                <a:gd name="T98" fmla="+- 0 6083 6082"/>
                <a:gd name="T99" fmla="*/ 6083 h 841"/>
                <a:gd name="T100" fmla="+- 0 6335 6245"/>
                <a:gd name="T101" fmla="*/ T100 w 225"/>
                <a:gd name="T102" fmla="+- 0 6082 6082"/>
                <a:gd name="T103" fmla="*/ 6082 h 841"/>
                <a:gd name="T104" fmla="+- 0 6387 6245"/>
                <a:gd name="T105" fmla="*/ T104 w 225"/>
                <a:gd name="T106" fmla="+- 0 6509 6082"/>
                <a:gd name="T107" fmla="*/ 6509 h 841"/>
                <a:gd name="T108" fmla="+- 0 6327 6245"/>
                <a:gd name="T109" fmla="*/ T108 w 225"/>
                <a:gd name="T110" fmla="+- 0 6512 6082"/>
                <a:gd name="T111" fmla="*/ 6512 h 841"/>
                <a:gd name="T112" fmla="+- 0 6349 6245"/>
                <a:gd name="T113" fmla="*/ T112 w 225"/>
                <a:gd name="T114" fmla="+- 0 6515 6082"/>
                <a:gd name="T115" fmla="*/ 6515 h 841"/>
                <a:gd name="T116" fmla="+- 0 6374 6245"/>
                <a:gd name="T117" fmla="*/ T116 w 225"/>
                <a:gd name="T118" fmla="+- 0 6514 6082"/>
                <a:gd name="T119" fmla="*/ 6514 h 841"/>
                <a:gd name="T120" fmla="+- 0 6387 6245"/>
                <a:gd name="T121" fmla="*/ T120 w 225"/>
                <a:gd name="T122" fmla="+- 0 6509 6082"/>
                <a:gd name="T123" fmla="*/ 6509 h 841"/>
                <a:gd name="T124" fmla="+- 0 6324 6245"/>
                <a:gd name="T125" fmla="*/ T124 w 225"/>
                <a:gd name="T126" fmla="+- 0 6447 6082"/>
                <a:gd name="T127" fmla="*/ 6447 h 841"/>
                <a:gd name="T128" fmla="+- 0 6373 6245"/>
                <a:gd name="T129" fmla="*/ T128 w 225"/>
                <a:gd name="T130" fmla="+- 0 6447 6082"/>
                <a:gd name="T131" fmla="*/ 6447 h 841"/>
                <a:gd name="T132" fmla="+- 0 6455 6245"/>
                <a:gd name="T133" fmla="*/ T132 w 225"/>
                <a:gd name="T134" fmla="+- 0 6153 6082"/>
                <a:gd name="T135" fmla="*/ 6153 h 841"/>
                <a:gd name="T136" fmla="+- 0 6364 6245"/>
                <a:gd name="T137" fmla="*/ T136 w 225"/>
                <a:gd name="T138" fmla="+- 0 6153 6082"/>
                <a:gd name="T139" fmla="*/ 6153 h 841"/>
                <a:gd name="T140" fmla="+- 0 6396 6245"/>
                <a:gd name="T141" fmla="*/ T140 w 225"/>
                <a:gd name="T142" fmla="+- 0 6158 6082"/>
                <a:gd name="T143" fmla="*/ 6158 h 841"/>
                <a:gd name="T144" fmla="+- 0 6436 6245"/>
                <a:gd name="T145" fmla="*/ T144 w 225"/>
                <a:gd name="T146" fmla="+- 0 6160 6082"/>
                <a:gd name="T147" fmla="*/ 6160 h 841"/>
                <a:gd name="T148" fmla="+- 0 6455 6245"/>
                <a:gd name="T149" fmla="*/ T148 w 225"/>
                <a:gd name="T150" fmla="+- 0 6153 6082"/>
                <a:gd name="T151" fmla="*/ 6153 h 8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225" h="841">
                  <a:moveTo>
                    <a:pt x="77" y="0"/>
                  </a:moveTo>
                  <a:lnTo>
                    <a:pt x="53" y="1"/>
                  </a:lnTo>
                  <a:lnTo>
                    <a:pt x="42" y="4"/>
                  </a:lnTo>
                  <a:lnTo>
                    <a:pt x="23" y="17"/>
                  </a:lnTo>
                  <a:lnTo>
                    <a:pt x="18" y="26"/>
                  </a:lnTo>
                  <a:lnTo>
                    <a:pt x="18" y="38"/>
                  </a:lnTo>
                  <a:lnTo>
                    <a:pt x="18" y="86"/>
                  </a:lnTo>
                  <a:lnTo>
                    <a:pt x="18" y="118"/>
                  </a:lnTo>
                  <a:lnTo>
                    <a:pt x="17" y="160"/>
                  </a:lnTo>
                  <a:lnTo>
                    <a:pt x="16" y="204"/>
                  </a:lnTo>
                  <a:lnTo>
                    <a:pt x="16" y="234"/>
                  </a:lnTo>
                  <a:lnTo>
                    <a:pt x="15" y="274"/>
                  </a:lnTo>
                  <a:lnTo>
                    <a:pt x="14" y="332"/>
                  </a:lnTo>
                  <a:lnTo>
                    <a:pt x="13" y="406"/>
                  </a:lnTo>
                  <a:lnTo>
                    <a:pt x="11" y="501"/>
                  </a:lnTo>
                  <a:lnTo>
                    <a:pt x="10" y="599"/>
                  </a:lnTo>
                  <a:lnTo>
                    <a:pt x="7" y="686"/>
                  </a:lnTo>
                  <a:lnTo>
                    <a:pt x="4" y="760"/>
                  </a:lnTo>
                  <a:lnTo>
                    <a:pt x="0" y="823"/>
                  </a:lnTo>
                  <a:lnTo>
                    <a:pt x="12" y="831"/>
                  </a:lnTo>
                  <a:lnTo>
                    <a:pt x="24" y="837"/>
                  </a:lnTo>
                  <a:lnTo>
                    <a:pt x="35" y="840"/>
                  </a:lnTo>
                  <a:lnTo>
                    <a:pt x="45" y="841"/>
                  </a:lnTo>
                  <a:lnTo>
                    <a:pt x="59" y="837"/>
                  </a:lnTo>
                  <a:lnTo>
                    <a:pt x="69" y="826"/>
                  </a:lnTo>
                  <a:lnTo>
                    <a:pt x="75" y="808"/>
                  </a:lnTo>
                  <a:lnTo>
                    <a:pt x="76" y="783"/>
                  </a:lnTo>
                  <a:lnTo>
                    <a:pt x="71" y="427"/>
                  </a:lnTo>
                  <a:lnTo>
                    <a:pt x="142" y="427"/>
                  </a:lnTo>
                  <a:lnTo>
                    <a:pt x="158" y="415"/>
                  </a:lnTo>
                  <a:lnTo>
                    <a:pt x="162" y="406"/>
                  </a:lnTo>
                  <a:lnTo>
                    <a:pt x="162" y="395"/>
                  </a:lnTo>
                  <a:lnTo>
                    <a:pt x="158" y="381"/>
                  </a:lnTo>
                  <a:lnTo>
                    <a:pt x="147" y="371"/>
                  </a:lnTo>
                  <a:lnTo>
                    <a:pt x="129" y="365"/>
                  </a:lnTo>
                  <a:lnTo>
                    <a:pt x="79" y="365"/>
                  </a:lnTo>
                  <a:lnTo>
                    <a:pt x="79" y="332"/>
                  </a:lnTo>
                  <a:lnTo>
                    <a:pt x="86" y="86"/>
                  </a:lnTo>
                  <a:lnTo>
                    <a:pt x="86" y="71"/>
                  </a:lnTo>
                  <a:lnTo>
                    <a:pt x="100" y="71"/>
                  </a:lnTo>
                  <a:lnTo>
                    <a:pt x="210" y="71"/>
                  </a:lnTo>
                  <a:lnTo>
                    <a:pt x="221" y="60"/>
                  </a:lnTo>
                  <a:lnTo>
                    <a:pt x="224" y="45"/>
                  </a:lnTo>
                  <a:lnTo>
                    <a:pt x="220" y="31"/>
                  </a:lnTo>
                  <a:lnTo>
                    <a:pt x="207" y="19"/>
                  </a:lnTo>
                  <a:lnTo>
                    <a:pt x="185" y="11"/>
                  </a:lnTo>
                  <a:lnTo>
                    <a:pt x="155" y="5"/>
                  </a:lnTo>
                  <a:lnTo>
                    <a:pt x="141" y="3"/>
                  </a:lnTo>
                  <a:lnTo>
                    <a:pt x="127" y="2"/>
                  </a:lnTo>
                  <a:lnTo>
                    <a:pt x="115" y="1"/>
                  </a:lnTo>
                  <a:lnTo>
                    <a:pt x="104" y="0"/>
                  </a:lnTo>
                  <a:lnTo>
                    <a:pt x="90" y="0"/>
                  </a:lnTo>
                  <a:lnTo>
                    <a:pt x="77" y="0"/>
                  </a:lnTo>
                  <a:close/>
                  <a:moveTo>
                    <a:pt x="142" y="427"/>
                  </a:moveTo>
                  <a:lnTo>
                    <a:pt x="71" y="427"/>
                  </a:lnTo>
                  <a:lnTo>
                    <a:pt x="82" y="430"/>
                  </a:lnTo>
                  <a:lnTo>
                    <a:pt x="93" y="432"/>
                  </a:lnTo>
                  <a:lnTo>
                    <a:pt x="104" y="433"/>
                  </a:lnTo>
                  <a:lnTo>
                    <a:pt x="115" y="433"/>
                  </a:lnTo>
                  <a:lnTo>
                    <a:pt x="129" y="432"/>
                  </a:lnTo>
                  <a:lnTo>
                    <a:pt x="141" y="429"/>
                  </a:lnTo>
                  <a:lnTo>
                    <a:pt x="142" y="427"/>
                  </a:lnTo>
                  <a:close/>
                  <a:moveTo>
                    <a:pt x="102" y="364"/>
                  </a:moveTo>
                  <a:lnTo>
                    <a:pt x="79" y="365"/>
                  </a:lnTo>
                  <a:lnTo>
                    <a:pt x="129" y="365"/>
                  </a:lnTo>
                  <a:lnTo>
                    <a:pt x="128" y="365"/>
                  </a:lnTo>
                  <a:lnTo>
                    <a:pt x="102" y="364"/>
                  </a:lnTo>
                  <a:close/>
                  <a:moveTo>
                    <a:pt x="210" y="71"/>
                  </a:moveTo>
                  <a:lnTo>
                    <a:pt x="100" y="71"/>
                  </a:lnTo>
                  <a:lnTo>
                    <a:pt x="119" y="71"/>
                  </a:lnTo>
                  <a:lnTo>
                    <a:pt x="136" y="73"/>
                  </a:lnTo>
                  <a:lnTo>
                    <a:pt x="151" y="76"/>
                  </a:lnTo>
                  <a:lnTo>
                    <a:pt x="164" y="81"/>
                  </a:lnTo>
                  <a:lnTo>
                    <a:pt x="191" y="78"/>
                  </a:lnTo>
                  <a:lnTo>
                    <a:pt x="210" y="71"/>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5" name="AutoShape 14"/>
            <p:cNvSpPr>
              <a:spLocks/>
            </p:cNvSpPr>
            <p:nvPr/>
          </p:nvSpPr>
          <p:spPr bwMode="auto">
            <a:xfrm>
              <a:off x="6520" y="5919"/>
              <a:ext cx="324" cy="1000"/>
            </a:xfrm>
            <a:custGeom>
              <a:avLst/>
              <a:gdLst>
                <a:gd name="T0" fmla="+- 0 6705 6521"/>
                <a:gd name="T1" fmla="*/ T0 w 324"/>
                <a:gd name="T2" fmla="+- 0 5924 5919"/>
                <a:gd name="T3" fmla="*/ 5924 h 1000"/>
                <a:gd name="T4" fmla="+- 0 6685 6521"/>
                <a:gd name="T5" fmla="*/ T4 w 324"/>
                <a:gd name="T6" fmla="+- 0 5974 5919"/>
                <a:gd name="T7" fmla="*/ 5974 h 1000"/>
                <a:gd name="T8" fmla="+- 0 6713 6521"/>
                <a:gd name="T9" fmla="*/ T8 w 324"/>
                <a:gd name="T10" fmla="+- 0 6003 5919"/>
                <a:gd name="T11" fmla="*/ 6003 h 1000"/>
                <a:gd name="T12" fmla="+- 0 6763 6521"/>
                <a:gd name="T13" fmla="*/ T12 w 324"/>
                <a:gd name="T14" fmla="+- 0 5983 5919"/>
                <a:gd name="T15" fmla="*/ 5983 h 1000"/>
                <a:gd name="T16" fmla="+- 0 6762 6521"/>
                <a:gd name="T17" fmla="*/ T16 w 324"/>
                <a:gd name="T18" fmla="+- 0 5940 5919"/>
                <a:gd name="T19" fmla="*/ 5940 h 1000"/>
                <a:gd name="T20" fmla="+- 0 6590 6521"/>
                <a:gd name="T21" fmla="*/ T20 w 324"/>
                <a:gd name="T22" fmla="+- 0 6464 5919"/>
                <a:gd name="T23" fmla="*/ 6464 h 1000"/>
                <a:gd name="T24" fmla="+- 0 6525 6521"/>
                <a:gd name="T25" fmla="*/ T24 w 324"/>
                <a:gd name="T26" fmla="+- 0 6518 5919"/>
                <a:gd name="T27" fmla="*/ 6518 h 1000"/>
                <a:gd name="T28" fmla="+- 0 6535 6521"/>
                <a:gd name="T29" fmla="*/ T28 w 324"/>
                <a:gd name="T30" fmla="+- 0 6650 5919"/>
                <a:gd name="T31" fmla="*/ 6650 h 1000"/>
                <a:gd name="T32" fmla="+- 0 6558 6521"/>
                <a:gd name="T33" fmla="*/ T32 w 324"/>
                <a:gd name="T34" fmla="+- 0 6773 5919"/>
                <a:gd name="T35" fmla="*/ 6773 h 1000"/>
                <a:gd name="T36" fmla="+- 0 6608 6521"/>
                <a:gd name="T37" fmla="*/ T36 w 324"/>
                <a:gd name="T38" fmla="+- 0 6878 5919"/>
                <a:gd name="T39" fmla="*/ 6878 h 1000"/>
                <a:gd name="T40" fmla="+- 0 6693 6521"/>
                <a:gd name="T41" fmla="*/ T40 w 324"/>
                <a:gd name="T42" fmla="+- 0 6918 5919"/>
                <a:gd name="T43" fmla="*/ 6918 h 1000"/>
                <a:gd name="T44" fmla="+- 0 6787 6521"/>
                <a:gd name="T45" fmla="*/ T44 w 324"/>
                <a:gd name="T46" fmla="+- 0 6866 5919"/>
                <a:gd name="T47" fmla="*/ 6866 h 1000"/>
                <a:gd name="T48" fmla="+- 0 6658 6521"/>
                <a:gd name="T49" fmla="*/ T48 w 324"/>
                <a:gd name="T50" fmla="+- 0 6837 5919"/>
                <a:gd name="T51" fmla="*/ 6837 h 1000"/>
                <a:gd name="T52" fmla="+- 0 6612 6521"/>
                <a:gd name="T53" fmla="*/ T52 w 324"/>
                <a:gd name="T54" fmla="+- 0 6705 5919"/>
                <a:gd name="T55" fmla="*/ 6705 h 1000"/>
                <a:gd name="T56" fmla="+- 0 6590 6521"/>
                <a:gd name="T57" fmla="*/ T56 w 324"/>
                <a:gd name="T58" fmla="+- 0 6464 5919"/>
                <a:gd name="T59" fmla="*/ 6464 h 1000"/>
                <a:gd name="T60" fmla="+- 0 6672 6521"/>
                <a:gd name="T61" fmla="*/ T60 w 324"/>
                <a:gd name="T62" fmla="+- 0 6131 5919"/>
                <a:gd name="T63" fmla="*/ 6131 h 1000"/>
                <a:gd name="T64" fmla="+- 0 6723 6521"/>
                <a:gd name="T65" fmla="*/ T64 w 324"/>
                <a:gd name="T66" fmla="+- 0 6162 5919"/>
                <a:gd name="T67" fmla="*/ 6162 h 1000"/>
                <a:gd name="T68" fmla="+- 0 6751 6521"/>
                <a:gd name="T69" fmla="*/ T68 w 324"/>
                <a:gd name="T70" fmla="+- 0 6218 5919"/>
                <a:gd name="T71" fmla="*/ 6218 h 1000"/>
                <a:gd name="T72" fmla="+- 0 6756 6521"/>
                <a:gd name="T73" fmla="*/ T72 w 324"/>
                <a:gd name="T74" fmla="+- 0 6287 5919"/>
                <a:gd name="T75" fmla="*/ 6287 h 1000"/>
                <a:gd name="T76" fmla="+- 0 6772 6521"/>
                <a:gd name="T77" fmla="*/ T76 w 324"/>
                <a:gd name="T78" fmla="+- 0 6447 5919"/>
                <a:gd name="T79" fmla="*/ 6447 h 1000"/>
                <a:gd name="T80" fmla="+- 0 6779 6521"/>
                <a:gd name="T81" fmla="*/ T80 w 324"/>
                <a:gd name="T82" fmla="+- 0 6544 5919"/>
                <a:gd name="T83" fmla="*/ 6544 h 1000"/>
                <a:gd name="T84" fmla="+- 0 6778 6521"/>
                <a:gd name="T85" fmla="*/ T84 w 324"/>
                <a:gd name="T86" fmla="+- 0 6625 5919"/>
                <a:gd name="T87" fmla="*/ 6625 h 1000"/>
                <a:gd name="T88" fmla="+- 0 6774 6521"/>
                <a:gd name="T89" fmla="*/ T88 w 324"/>
                <a:gd name="T90" fmla="+- 0 6694 5919"/>
                <a:gd name="T91" fmla="*/ 6694 h 1000"/>
                <a:gd name="T92" fmla="+- 0 6766 6521"/>
                <a:gd name="T93" fmla="*/ T92 w 324"/>
                <a:gd name="T94" fmla="+- 0 6746 5919"/>
                <a:gd name="T95" fmla="*/ 6746 h 1000"/>
                <a:gd name="T96" fmla="+- 0 6753 6521"/>
                <a:gd name="T97" fmla="*/ T96 w 324"/>
                <a:gd name="T98" fmla="+- 0 6795 5919"/>
                <a:gd name="T99" fmla="*/ 6795 h 1000"/>
                <a:gd name="T100" fmla="+- 0 6735 6521"/>
                <a:gd name="T101" fmla="*/ T100 w 324"/>
                <a:gd name="T102" fmla="+- 0 6836 5919"/>
                <a:gd name="T103" fmla="*/ 6836 h 1000"/>
                <a:gd name="T104" fmla="+- 0 6708 6521"/>
                <a:gd name="T105" fmla="*/ T104 w 324"/>
                <a:gd name="T106" fmla="+- 0 6861 5919"/>
                <a:gd name="T107" fmla="*/ 6861 h 1000"/>
                <a:gd name="T108" fmla="+- 0 6787 6521"/>
                <a:gd name="T109" fmla="*/ T108 w 324"/>
                <a:gd name="T110" fmla="+- 0 6866 5919"/>
                <a:gd name="T111" fmla="*/ 6866 h 1000"/>
                <a:gd name="T112" fmla="+- 0 6844 6521"/>
                <a:gd name="T113" fmla="*/ T112 w 324"/>
                <a:gd name="T114" fmla="+- 0 6662 5919"/>
                <a:gd name="T115" fmla="*/ 6662 h 1000"/>
                <a:gd name="T116" fmla="+- 0 6837 6521"/>
                <a:gd name="T117" fmla="*/ T116 w 324"/>
                <a:gd name="T118" fmla="+- 0 6403 5919"/>
                <a:gd name="T119" fmla="*/ 6403 h 1000"/>
                <a:gd name="T120" fmla="+- 0 6815 6521"/>
                <a:gd name="T121" fmla="*/ T120 w 324"/>
                <a:gd name="T122" fmla="+- 0 6245 5919"/>
                <a:gd name="T123" fmla="*/ 6245 h 1000"/>
                <a:gd name="T124" fmla="+- 0 6754 6521"/>
                <a:gd name="T125" fmla="*/ T124 w 324"/>
                <a:gd name="T126" fmla="+- 0 6129 5919"/>
                <a:gd name="T127" fmla="*/ 6129 h 1000"/>
                <a:gd name="T128" fmla="+- 0 6582 6521"/>
                <a:gd name="T129" fmla="*/ T128 w 324"/>
                <a:gd name="T130" fmla="+- 0 6072 5919"/>
                <a:gd name="T131" fmla="*/ 6072 h 1000"/>
                <a:gd name="T132" fmla="+- 0 6555 6521"/>
                <a:gd name="T133" fmla="*/ T132 w 324"/>
                <a:gd name="T134" fmla="+- 0 6112 5919"/>
                <a:gd name="T135" fmla="*/ 6112 h 1000"/>
                <a:gd name="T136" fmla="+- 0 6530 6521"/>
                <a:gd name="T137" fmla="*/ T136 w 324"/>
                <a:gd name="T138" fmla="+- 0 6215 5919"/>
                <a:gd name="T139" fmla="*/ 6215 h 1000"/>
                <a:gd name="T140" fmla="+- 0 6522 6521"/>
                <a:gd name="T141" fmla="*/ T140 w 324"/>
                <a:gd name="T142" fmla="+- 0 6358 5919"/>
                <a:gd name="T143" fmla="*/ 6358 h 1000"/>
                <a:gd name="T144" fmla="+- 0 6524 6521"/>
                <a:gd name="T145" fmla="*/ T144 w 324"/>
                <a:gd name="T146" fmla="+- 0 6464 5919"/>
                <a:gd name="T147" fmla="*/ 6464 h 1000"/>
                <a:gd name="T148" fmla="+- 0 6592 6521"/>
                <a:gd name="T149" fmla="*/ T148 w 324"/>
                <a:gd name="T150" fmla="+- 0 6352 5919"/>
                <a:gd name="T151" fmla="*/ 6352 h 1000"/>
                <a:gd name="T152" fmla="+- 0 6590 6521"/>
                <a:gd name="T153" fmla="*/ T152 w 324"/>
                <a:gd name="T154" fmla="+- 0 6245 5919"/>
                <a:gd name="T155" fmla="*/ 6245 h 1000"/>
                <a:gd name="T156" fmla="+- 0 6598 6521"/>
                <a:gd name="T157" fmla="*/ T156 w 324"/>
                <a:gd name="T158" fmla="+- 0 6177 5919"/>
                <a:gd name="T159" fmla="*/ 6177 h 1000"/>
                <a:gd name="T160" fmla="+- 0 6633 6521"/>
                <a:gd name="T161" fmla="*/ T160 w 324"/>
                <a:gd name="T162" fmla="+- 0 6132 5919"/>
                <a:gd name="T163" fmla="*/ 6132 h 1000"/>
                <a:gd name="T164" fmla="+- 0 6723 6521"/>
                <a:gd name="T165" fmla="*/ T164 w 324"/>
                <a:gd name="T166" fmla="+- 0 6098 5919"/>
                <a:gd name="T167" fmla="*/ 6098 h 1000"/>
                <a:gd name="T168" fmla="+- 0 6572 6521"/>
                <a:gd name="T169" fmla="*/ T168 w 324"/>
                <a:gd name="T170" fmla="+- 0 5925 5919"/>
                <a:gd name="T171" fmla="*/ 5925 h 1000"/>
                <a:gd name="T172" fmla="+- 0 6525 6521"/>
                <a:gd name="T173" fmla="*/ T172 w 324"/>
                <a:gd name="T174" fmla="+- 0 5947 5919"/>
                <a:gd name="T175" fmla="*/ 5947 h 1000"/>
                <a:gd name="T176" fmla="+- 0 6525 6521"/>
                <a:gd name="T177" fmla="*/ T176 w 324"/>
                <a:gd name="T178" fmla="+- 0 5990 5919"/>
                <a:gd name="T179" fmla="*/ 5990 h 1000"/>
                <a:gd name="T180" fmla="+- 0 6569 6521"/>
                <a:gd name="T181" fmla="*/ T180 w 324"/>
                <a:gd name="T182" fmla="+- 0 6007 5919"/>
                <a:gd name="T183" fmla="*/ 6007 h 1000"/>
                <a:gd name="T184" fmla="+- 0 6604 6521"/>
                <a:gd name="T185" fmla="*/ T184 w 324"/>
                <a:gd name="T186" fmla="+- 0 5976 5919"/>
                <a:gd name="T187" fmla="*/ 5976 h 1000"/>
                <a:gd name="T188" fmla="+- 0 6582 6521"/>
                <a:gd name="T189" fmla="*/ T188 w 324"/>
                <a:gd name="T190" fmla="+- 0 5928 5919"/>
                <a:gd name="T191" fmla="*/ 5928 h 10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324" h="1000">
                  <a:moveTo>
                    <a:pt x="215" y="0"/>
                  </a:moveTo>
                  <a:lnTo>
                    <a:pt x="193" y="1"/>
                  </a:lnTo>
                  <a:lnTo>
                    <a:pt x="184" y="5"/>
                  </a:lnTo>
                  <a:lnTo>
                    <a:pt x="167" y="24"/>
                  </a:lnTo>
                  <a:lnTo>
                    <a:pt x="163" y="34"/>
                  </a:lnTo>
                  <a:lnTo>
                    <a:pt x="164" y="55"/>
                  </a:lnTo>
                  <a:lnTo>
                    <a:pt x="168" y="65"/>
                  </a:lnTo>
                  <a:lnTo>
                    <a:pt x="183" y="81"/>
                  </a:lnTo>
                  <a:lnTo>
                    <a:pt x="192" y="84"/>
                  </a:lnTo>
                  <a:lnTo>
                    <a:pt x="215" y="84"/>
                  </a:lnTo>
                  <a:lnTo>
                    <a:pt x="224" y="80"/>
                  </a:lnTo>
                  <a:lnTo>
                    <a:pt x="242" y="64"/>
                  </a:lnTo>
                  <a:lnTo>
                    <a:pt x="246" y="54"/>
                  </a:lnTo>
                  <a:lnTo>
                    <a:pt x="245" y="31"/>
                  </a:lnTo>
                  <a:lnTo>
                    <a:pt x="241" y="21"/>
                  </a:lnTo>
                  <a:lnTo>
                    <a:pt x="225" y="4"/>
                  </a:lnTo>
                  <a:lnTo>
                    <a:pt x="215" y="0"/>
                  </a:lnTo>
                  <a:close/>
                  <a:moveTo>
                    <a:pt x="69" y="545"/>
                  </a:moveTo>
                  <a:lnTo>
                    <a:pt x="3" y="545"/>
                  </a:lnTo>
                  <a:lnTo>
                    <a:pt x="4" y="547"/>
                  </a:lnTo>
                  <a:lnTo>
                    <a:pt x="4" y="599"/>
                  </a:lnTo>
                  <a:lnTo>
                    <a:pt x="5" y="639"/>
                  </a:lnTo>
                  <a:lnTo>
                    <a:pt x="9" y="683"/>
                  </a:lnTo>
                  <a:lnTo>
                    <a:pt x="14" y="731"/>
                  </a:lnTo>
                  <a:lnTo>
                    <a:pt x="21" y="783"/>
                  </a:lnTo>
                  <a:lnTo>
                    <a:pt x="27" y="818"/>
                  </a:lnTo>
                  <a:lnTo>
                    <a:pt x="37" y="854"/>
                  </a:lnTo>
                  <a:lnTo>
                    <a:pt x="50" y="890"/>
                  </a:lnTo>
                  <a:lnTo>
                    <a:pt x="66" y="926"/>
                  </a:lnTo>
                  <a:lnTo>
                    <a:pt x="87" y="959"/>
                  </a:lnTo>
                  <a:lnTo>
                    <a:pt x="111" y="983"/>
                  </a:lnTo>
                  <a:lnTo>
                    <a:pt x="140" y="996"/>
                  </a:lnTo>
                  <a:lnTo>
                    <a:pt x="172" y="999"/>
                  </a:lnTo>
                  <a:lnTo>
                    <a:pt x="222" y="987"/>
                  </a:lnTo>
                  <a:lnTo>
                    <a:pt x="262" y="955"/>
                  </a:lnTo>
                  <a:lnTo>
                    <a:pt x="266" y="947"/>
                  </a:lnTo>
                  <a:lnTo>
                    <a:pt x="166" y="947"/>
                  </a:lnTo>
                  <a:lnTo>
                    <a:pt x="151" y="936"/>
                  </a:lnTo>
                  <a:lnTo>
                    <a:pt x="137" y="918"/>
                  </a:lnTo>
                  <a:lnTo>
                    <a:pt x="121" y="891"/>
                  </a:lnTo>
                  <a:lnTo>
                    <a:pt x="105" y="856"/>
                  </a:lnTo>
                  <a:lnTo>
                    <a:pt x="91" y="786"/>
                  </a:lnTo>
                  <a:lnTo>
                    <a:pt x="80" y="710"/>
                  </a:lnTo>
                  <a:lnTo>
                    <a:pt x="72" y="628"/>
                  </a:lnTo>
                  <a:lnTo>
                    <a:pt x="69" y="545"/>
                  </a:lnTo>
                  <a:close/>
                  <a:moveTo>
                    <a:pt x="233" y="210"/>
                  </a:moveTo>
                  <a:lnTo>
                    <a:pt x="131" y="210"/>
                  </a:lnTo>
                  <a:lnTo>
                    <a:pt x="151" y="212"/>
                  </a:lnTo>
                  <a:lnTo>
                    <a:pt x="170" y="218"/>
                  </a:lnTo>
                  <a:lnTo>
                    <a:pt x="187" y="228"/>
                  </a:lnTo>
                  <a:lnTo>
                    <a:pt x="202" y="243"/>
                  </a:lnTo>
                  <a:lnTo>
                    <a:pt x="215" y="260"/>
                  </a:lnTo>
                  <a:lnTo>
                    <a:pt x="224" y="279"/>
                  </a:lnTo>
                  <a:lnTo>
                    <a:pt x="230" y="299"/>
                  </a:lnTo>
                  <a:lnTo>
                    <a:pt x="233" y="321"/>
                  </a:lnTo>
                  <a:lnTo>
                    <a:pt x="234" y="342"/>
                  </a:lnTo>
                  <a:lnTo>
                    <a:pt x="235" y="368"/>
                  </a:lnTo>
                  <a:lnTo>
                    <a:pt x="237" y="400"/>
                  </a:lnTo>
                  <a:lnTo>
                    <a:pt x="241" y="439"/>
                  </a:lnTo>
                  <a:lnTo>
                    <a:pt x="251" y="528"/>
                  </a:lnTo>
                  <a:lnTo>
                    <a:pt x="255" y="566"/>
                  </a:lnTo>
                  <a:lnTo>
                    <a:pt x="257" y="599"/>
                  </a:lnTo>
                  <a:lnTo>
                    <a:pt x="258" y="625"/>
                  </a:lnTo>
                  <a:lnTo>
                    <a:pt x="259" y="649"/>
                  </a:lnTo>
                  <a:lnTo>
                    <a:pt x="258" y="676"/>
                  </a:lnTo>
                  <a:lnTo>
                    <a:pt x="257" y="706"/>
                  </a:lnTo>
                  <a:lnTo>
                    <a:pt x="256" y="738"/>
                  </a:lnTo>
                  <a:lnTo>
                    <a:pt x="254" y="757"/>
                  </a:lnTo>
                  <a:lnTo>
                    <a:pt x="253" y="775"/>
                  </a:lnTo>
                  <a:lnTo>
                    <a:pt x="250" y="793"/>
                  </a:lnTo>
                  <a:lnTo>
                    <a:pt x="248" y="810"/>
                  </a:lnTo>
                  <a:lnTo>
                    <a:pt x="245" y="827"/>
                  </a:lnTo>
                  <a:lnTo>
                    <a:pt x="241" y="844"/>
                  </a:lnTo>
                  <a:lnTo>
                    <a:pt x="237" y="860"/>
                  </a:lnTo>
                  <a:lnTo>
                    <a:pt x="232" y="876"/>
                  </a:lnTo>
                  <a:lnTo>
                    <a:pt x="227" y="891"/>
                  </a:lnTo>
                  <a:lnTo>
                    <a:pt x="221" y="905"/>
                  </a:lnTo>
                  <a:lnTo>
                    <a:pt x="214" y="917"/>
                  </a:lnTo>
                  <a:lnTo>
                    <a:pt x="205" y="927"/>
                  </a:lnTo>
                  <a:lnTo>
                    <a:pt x="196" y="935"/>
                  </a:lnTo>
                  <a:lnTo>
                    <a:pt x="187" y="942"/>
                  </a:lnTo>
                  <a:lnTo>
                    <a:pt x="177" y="945"/>
                  </a:lnTo>
                  <a:lnTo>
                    <a:pt x="166" y="947"/>
                  </a:lnTo>
                  <a:lnTo>
                    <a:pt x="266" y="947"/>
                  </a:lnTo>
                  <a:lnTo>
                    <a:pt x="292" y="904"/>
                  </a:lnTo>
                  <a:lnTo>
                    <a:pt x="312" y="833"/>
                  </a:lnTo>
                  <a:lnTo>
                    <a:pt x="323" y="743"/>
                  </a:lnTo>
                  <a:lnTo>
                    <a:pt x="324" y="633"/>
                  </a:lnTo>
                  <a:lnTo>
                    <a:pt x="317" y="493"/>
                  </a:lnTo>
                  <a:lnTo>
                    <a:pt x="316" y="484"/>
                  </a:lnTo>
                  <a:lnTo>
                    <a:pt x="313" y="427"/>
                  </a:lnTo>
                  <a:lnTo>
                    <a:pt x="305" y="374"/>
                  </a:lnTo>
                  <a:lnTo>
                    <a:pt x="294" y="326"/>
                  </a:lnTo>
                  <a:lnTo>
                    <a:pt x="279" y="283"/>
                  </a:lnTo>
                  <a:lnTo>
                    <a:pt x="246" y="222"/>
                  </a:lnTo>
                  <a:lnTo>
                    <a:pt x="233" y="210"/>
                  </a:lnTo>
                  <a:close/>
                  <a:moveTo>
                    <a:pt x="83" y="147"/>
                  </a:moveTo>
                  <a:lnTo>
                    <a:pt x="72" y="147"/>
                  </a:lnTo>
                  <a:lnTo>
                    <a:pt x="61" y="153"/>
                  </a:lnTo>
                  <a:lnTo>
                    <a:pt x="50" y="164"/>
                  </a:lnTo>
                  <a:lnTo>
                    <a:pt x="42" y="175"/>
                  </a:lnTo>
                  <a:lnTo>
                    <a:pt x="34" y="193"/>
                  </a:lnTo>
                  <a:lnTo>
                    <a:pt x="25" y="218"/>
                  </a:lnTo>
                  <a:lnTo>
                    <a:pt x="17" y="249"/>
                  </a:lnTo>
                  <a:lnTo>
                    <a:pt x="9" y="296"/>
                  </a:lnTo>
                  <a:lnTo>
                    <a:pt x="3" y="358"/>
                  </a:lnTo>
                  <a:lnTo>
                    <a:pt x="1" y="427"/>
                  </a:lnTo>
                  <a:lnTo>
                    <a:pt x="1" y="439"/>
                  </a:lnTo>
                  <a:lnTo>
                    <a:pt x="1" y="523"/>
                  </a:lnTo>
                  <a:lnTo>
                    <a:pt x="2" y="545"/>
                  </a:lnTo>
                  <a:lnTo>
                    <a:pt x="3" y="545"/>
                  </a:lnTo>
                  <a:lnTo>
                    <a:pt x="69" y="545"/>
                  </a:lnTo>
                  <a:lnTo>
                    <a:pt x="69" y="541"/>
                  </a:lnTo>
                  <a:lnTo>
                    <a:pt x="71" y="433"/>
                  </a:lnTo>
                  <a:lnTo>
                    <a:pt x="72" y="427"/>
                  </a:lnTo>
                  <a:lnTo>
                    <a:pt x="69" y="358"/>
                  </a:lnTo>
                  <a:lnTo>
                    <a:pt x="69" y="326"/>
                  </a:lnTo>
                  <a:lnTo>
                    <a:pt x="70" y="302"/>
                  </a:lnTo>
                  <a:lnTo>
                    <a:pt x="73" y="279"/>
                  </a:lnTo>
                  <a:lnTo>
                    <a:pt x="77" y="258"/>
                  </a:lnTo>
                  <a:lnTo>
                    <a:pt x="85" y="238"/>
                  </a:lnTo>
                  <a:lnTo>
                    <a:pt x="97" y="223"/>
                  </a:lnTo>
                  <a:lnTo>
                    <a:pt x="112" y="213"/>
                  </a:lnTo>
                  <a:lnTo>
                    <a:pt x="131" y="210"/>
                  </a:lnTo>
                  <a:lnTo>
                    <a:pt x="233" y="210"/>
                  </a:lnTo>
                  <a:lnTo>
                    <a:pt x="202" y="179"/>
                  </a:lnTo>
                  <a:lnTo>
                    <a:pt x="148" y="154"/>
                  </a:lnTo>
                  <a:lnTo>
                    <a:pt x="83" y="147"/>
                  </a:lnTo>
                  <a:close/>
                  <a:moveTo>
                    <a:pt x="51" y="6"/>
                  </a:moveTo>
                  <a:lnTo>
                    <a:pt x="28" y="6"/>
                  </a:lnTo>
                  <a:lnTo>
                    <a:pt x="19" y="11"/>
                  </a:lnTo>
                  <a:lnTo>
                    <a:pt x="4" y="28"/>
                  </a:lnTo>
                  <a:lnTo>
                    <a:pt x="0" y="38"/>
                  </a:lnTo>
                  <a:lnTo>
                    <a:pt x="0" y="61"/>
                  </a:lnTo>
                  <a:lnTo>
                    <a:pt x="4" y="71"/>
                  </a:lnTo>
                  <a:lnTo>
                    <a:pt x="16" y="85"/>
                  </a:lnTo>
                  <a:lnTo>
                    <a:pt x="25" y="89"/>
                  </a:lnTo>
                  <a:lnTo>
                    <a:pt x="48" y="88"/>
                  </a:lnTo>
                  <a:lnTo>
                    <a:pt x="59" y="84"/>
                  </a:lnTo>
                  <a:lnTo>
                    <a:pt x="78" y="67"/>
                  </a:lnTo>
                  <a:lnTo>
                    <a:pt x="83" y="57"/>
                  </a:lnTo>
                  <a:lnTo>
                    <a:pt x="82" y="34"/>
                  </a:lnTo>
                  <a:lnTo>
                    <a:pt x="78" y="25"/>
                  </a:lnTo>
                  <a:lnTo>
                    <a:pt x="61" y="9"/>
                  </a:lnTo>
                  <a:lnTo>
                    <a:pt x="51" y="6"/>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6" name="AutoShape 15"/>
            <p:cNvSpPr>
              <a:spLocks/>
            </p:cNvSpPr>
            <p:nvPr/>
          </p:nvSpPr>
          <p:spPr bwMode="auto">
            <a:xfrm>
              <a:off x="6904" y="6064"/>
              <a:ext cx="270" cy="833"/>
            </a:xfrm>
            <a:custGeom>
              <a:avLst/>
              <a:gdLst>
                <a:gd name="T0" fmla="+- 0 6991 6904"/>
                <a:gd name="T1" fmla="*/ T0 w 270"/>
                <a:gd name="T2" fmla="+- 0 6465 6065"/>
                <a:gd name="T3" fmla="*/ 6465 h 833"/>
                <a:gd name="T4" fmla="+- 0 7012 6904"/>
                <a:gd name="T5" fmla="*/ T4 w 270"/>
                <a:gd name="T6" fmla="+- 0 6537 6065"/>
                <a:gd name="T7" fmla="*/ 6537 h 833"/>
                <a:gd name="T8" fmla="+- 0 7053 6904"/>
                <a:gd name="T9" fmla="*/ T8 w 270"/>
                <a:gd name="T10" fmla="+- 0 6707 6065"/>
                <a:gd name="T11" fmla="*/ 6707 h 833"/>
                <a:gd name="T12" fmla="+- 0 7072 6904"/>
                <a:gd name="T13" fmla="*/ T12 w 270"/>
                <a:gd name="T14" fmla="+- 0 6777 6065"/>
                <a:gd name="T15" fmla="*/ 6777 h 833"/>
                <a:gd name="T16" fmla="+- 0 7096 6904"/>
                <a:gd name="T17" fmla="*/ T16 w 270"/>
                <a:gd name="T18" fmla="+- 0 6839 6065"/>
                <a:gd name="T19" fmla="*/ 6839 h 833"/>
                <a:gd name="T20" fmla="+- 0 7121 6904"/>
                <a:gd name="T21" fmla="*/ T20 w 270"/>
                <a:gd name="T22" fmla="+- 0 6884 6065"/>
                <a:gd name="T23" fmla="*/ 6884 h 833"/>
                <a:gd name="T24" fmla="+- 0 7147 6904"/>
                <a:gd name="T25" fmla="*/ T24 w 270"/>
                <a:gd name="T26" fmla="+- 0 6898 6065"/>
                <a:gd name="T27" fmla="*/ 6898 h 833"/>
                <a:gd name="T28" fmla="+- 0 7162 6904"/>
                <a:gd name="T29" fmla="*/ T28 w 270"/>
                <a:gd name="T30" fmla="+- 0 6894 6065"/>
                <a:gd name="T31" fmla="*/ 6894 h 833"/>
                <a:gd name="T32" fmla="+- 0 7173 6904"/>
                <a:gd name="T33" fmla="*/ T32 w 270"/>
                <a:gd name="T34" fmla="+- 0 6873 6065"/>
                <a:gd name="T35" fmla="*/ 6873 h 833"/>
                <a:gd name="T36" fmla="+- 0 7172 6904"/>
                <a:gd name="T37" fmla="*/ T36 w 270"/>
                <a:gd name="T38" fmla="+- 0 6856 6065"/>
                <a:gd name="T39" fmla="*/ 6856 h 833"/>
                <a:gd name="T40" fmla="+- 0 7165 6904"/>
                <a:gd name="T41" fmla="*/ T40 w 270"/>
                <a:gd name="T42" fmla="+- 0 6837 6065"/>
                <a:gd name="T43" fmla="*/ 6837 h 833"/>
                <a:gd name="T44" fmla="+- 0 7136 6904"/>
                <a:gd name="T45" fmla="*/ T44 w 270"/>
                <a:gd name="T46" fmla="+- 0 6777 6065"/>
                <a:gd name="T47" fmla="*/ 6777 h 833"/>
                <a:gd name="T48" fmla="+- 0 7091 6904"/>
                <a:gd name="T49" fmla="*/ T48 w 270"/>
                <a:gd name="T50" fmla="+- 0 6639 6065"/>
                <a:gd name="T51" fmla="*/ 6639 h 833"/>
                <a:gd name="T52" fmla="+- 0 7060 6904"/>
                <a:gd name="T53" fmla="*/ T52 w 270"/>
                <a:gd name="T54" fmla="+- 0 6510 6065"/>
                <a:gd name="T55" fmla="*/ 6510 h 833"/>
                <a:gd name="T56" fmla="+- 0 7049 6904"/>
                <a:gd name="T57" fmla="*/ T56 w 270"/>
                <a:gd name="T58" fmla="+- 0 6465 6065"/>
                <a:gd name="T59" fmla="*/ 6465 h 833"/>
                <a:gd name="T60" fmla="+- 0 6924 6904"/>
                <a:gd name="T61" fmla="*/ T60 w 270"/>
                <a:gd name="T62" fmla="+- 0 6069 6065"/>
                <a:gd name="T63" fmla="*/ 6069 h 833"/>
                <a:gd name="T64" fmla="+- 0 6905 6904"/>
                <a:gd name="T65" fmla="*/ T64 w 270"/>
                <a:gd name="T66" fmla="+- 0 6098 6065"/>
                <a:gd name="T67" fmla="*/ 6098 h 833"/>
                <a:gd name="T68" fmla="+- 0 6904 6904"/>
                <a:gd name="T69" fmla="*/ T68 w 270"/>
                <a:gd name="T70" fmla="+- 0 6126 6065"/>
                <a:gd name="T71" fmla="*/ 6126 h 833"/>
                <a:gd name="T72" fmla="+- 0 6911 6904"/>
                <a:gd name="T73" fmla="*/ T72 w 270"/>
                <a:gd name="T74" fmla="+- 0 6260 6065"/>
                <a:gd name="T75" fmla="*/ 6260 h 833"/>
                <a:gd name="T76" fmla="+- 0 6927 6904"/>
                <a:gd name="T77" fmla="*/ T76 w 270"/>
                <a:gd name="T78" fmla="+- 0 6466 6065"/>
                <a:gd name="T79" fmla="*/ 6466 h 833"/>
                <a:gd name="T80" fmla="+- 0 6940 6904"/>
                <a:gd name="T81" fmla="*/ T80 w 270"/>
                <a:gd name="T82" fmla="+- 0 6641 6065"/>
                <a:gd name="T83" fmla="*/ 6641 h 833"/>
                <a:gd name="T84" fmla="+- 0 6947 6904"/>
                <a:gd name="T85" fmla="*/ T84 w 270"/>
                <a:gd name="T86" fmla="+- 0 6750 6065"/>
                <a:gd name="T87" fmla="*/ 6750 h 833"/>
                <a:gd name="T88" fmla="+- 0 6949 6904"/>
                <a:gd name="T89" fmla="*/ T88 w 270"/>
                <a:gd name="T90" fmla="+- 0 6817 6065"/>
                <a:gd name="T91" fmla="*/ 6817 h 833"/>
                <a:gd name="T92" fmla="+- 0 6950 6904"/>
                <a:gd name="T93" fmla="*/ T92 w 270"/>
                <a:gd name="T94" fmla="+- 0 6877 6065"/>
                <a:gd name="T95" fmla="*/ 6877 h 833"/>
                <a:gd name="T96" fmla="+- 0 7001 6904"/>
                <a:gd name="T97" fmla="*/ T96 w 270"/>
                <a:gd name="T98" fmla="+- 0 6893 6065"/>
                <a:gd name="T99" fmla="*/ 6893 h 833"/>
                <a:gd name="T100" fmla="+- 0 7001 6904"/>
                <a:gd name="T101" fmla="*/ T100 w 270"/>
                <a:gd name="T102" fmla="+- 0 6807 6065"/>
                <a:gd name="T103" fmla="*/ 6807 h 833"/>
                <a:gd name="T104" fmla="+- 0 6985 6904"/>
                <a:gd name="T105" fmla="*/ T104 w 270"/>
                <a:gd name="T106" fmla="+- 0 6677 6065"/>
                <a:gd name="T107" fmla="*/ 6677 h 833"/>
                <a:gd name="T108" fmla="+- 0 6977 6904"/>
                <a:gd name="T109" fmla="*/ T108 w 270"/>
                <a:gd name="T110" fmla="+- 0 6466 6065"/>
                <a:gd name="T111" fmla="*/ 6466 h 833"/>
                <a:gd name="T112" fmla="+- 0 7049 6904"/>
                <a:gd name="T113" fmla="*/ T112 w 270"/>
                <a:gd name="T114" fmla="+- 0 6465 6065"/>
                <a:gd name="T115" fmla="*/ 6465 h 833"/>
                <a:gd name="T116" fmla="+- 0 7041 6904"/>
                <a:gd name="T117" fmla="*/ T116 w 270"/>
                <a:gd name="T118" fmla="+- 0 6434 6065"/>
                <a:gd name="T119" fmla="*/ 6434 h 833"/>
                <a:gd name="T120" fmla="+- 0 7047 6904"/>
                <a:gd name="T121" fmla="*/ T120 w 270"/>
                <a:gd name="T122" fmla="+- 0 6423 6065"/>
                <a:gd name="T123" fmla="*/ 6423 h 833"/>
                <a:gd name="T124" fmla="+- 0 6980 6904"/>
                <a:gd name="T125" fmla="*/ T124 w 270"/>
                <a:gd name="T126" fmla="+- 0 6405 6065"/>
                <a:gd name="T127" fmla="*/ 6405 h 833"/>
                <a:gd name="T128" fmla="+- 0 6977 6904"/>
                <a:gd name="T129" fmla="*/ T128 w 270"/>
                <a:gd name="T130" fmla="+- 0 6349 6065"/>
                <a:gd name="T131" fmla="*/ 6349 h 833"/>
                <a:gd name="T132" fmla="+- 0 6969 6904"/>
                <a:gd name="T133" fmla="*/ T132 w 270"/>
                <a:gd name="T134" fmla="+- 0 6224 6065"/>
                <a:gd name="T135" fmla="*/ 6224 h 833"/>
                <a:gd name="T136" fmla="+- 0 6966 6904"/>
                <a:gd name="T137" fmla="*/ T136 w 270"/>
                <a:gd name="T138" fmla="+- 0 6153 6065"/>
                <a:gd name="T139" fmla="*/ 6153 h 833"/>
                <a:gd name="T140" fmla="+- 0 6968 6904"/>
                <a:gd name="T141" fmla="*/ T140 w 270"/>
                <a:gd name="T142" fmla="+- 0 6108 6065"/>
                <a:gd name="T143" fmla="*/ 6108 h 833"/>
                <a:gd name="T144" fmla="+- 0 7047 6904"/>
                <a:gd name="T145" fmla="*/ T144 w 270"/>
                <a:gd name="T146" fmla="+- 0 6095 6065"/>
                <a:gd name="T147" fmla="*/ 6095 h 833"/>
                <a:gd name="T148" fmla="+- 0 6999 6904"/>
                <a:gd name="T149" fmla="*/ T148 w 270"/>
                <a:gd name="T150" fmla="+- 0 6071 6065"/>
                <a:gd name="T151" fmla="*/ 6071 h 833"/>
                <a:gd name="T152" fmla="+- 0 6941 6904"/>
                <a:gd name="T153" fmla="*/ T152 w 270"/>
                <a:gd name="T154" fmla="+- 0 6065 6065"/>
                <a:gd name="T155" fmla="*/ 6065 h 833"/>
                <a:gd name="T156" fmla="+- 0 6968 6904"/>
                <a:gd name="T157" fmla="*/ T156 w 270"/>
                <a:gd name="T158" fmla="+- 0 6108 6065"/>
                <a:gd name="T159" fmla="*/ 6108 h 833"/>
                <a:gd name="T160" fmla="+- 0 7002 6904"/>
                <a:gd name="T161" fmla="*/ T160 w 270"/>
                <a:gd name="T162" fmla="+- 0 6118 6065"/>
                <a:gd name="T163" fmla="*/ 6118 h 833"/>
                <a:gd name="T164" fmla="+- 0 7023 6904"/>
                <a:gd name="T165" fmla="*/ T164 w 270"/>
                <a:gd name="T166" fmla="+- 0 6147 6065"/>
                <a:gd name="T167" fmla="*/ 6147 h 833"/>
                <a:gd name="T168" fmla="+- 0 7030 6904"/>
                <a:gd name="T169" fmla="*/ T168 w 270"/>
                <a:gd name="T170" fmla="+- 0 6171 6065"/>
                <a:gd name="T171" fmla="*/ 6171 h 833"/>
                <a:gd name="T172" fmla="+- 0 7033 6904"/>
                <a:gd name="T173" fmla="*/ T172 w 270"/>
                <a:gd name="T174" fmla="+- 0 6190 6065"/>
                <a:gd name="T175" fmla="*/ 6190 h 833"/>
                <a:gd name="T176" fmla="+- 0 7034 6904"/>
                <a:gd name="T177" fmla="*/ T176 w 270"/>
                <a:gd name="T178" fmla="+- 0 6215 6065"/>
                <a:gd name="T179" fmla="*/ 6215 h 833"/>
                <a:gd name="T180" fmla="+- 0 7035 6904"/>
                <a:gd name="T181" fmla="*/ T180 w 270"/>
                <a:gd name="T182" fmla="+- 0 6248 6065"/>
                <a:gd name="T183" fmla="*/ 6248 h 833"/>
                <a:gd name="T184" fmla="+- 0 7028 6904"/>
                <a:gd name="T185" fmla="*/ T184 w 270"/>
                <a:gd name="T186" fmla="+- 0 6296 6065"/>
                <a:gd name="T187" fmla="*/ 6296 h 833"/>
                <a:gd name="T188" fmla="+- 0 7014 6904"/>
                <a:gd name="T189" fmla="*/ T188 w 270"/>
                <a:gd name="T190" fmla="+- 0 6355 6065"/>
                <a:gd name="T191" fmla="*/ 6355 h 833"/>
                <a:gd name="T192" fmla="+- 0 6992 6904"/>
                <a:gd name="T193" fmla="*/ T192 w 270"/>
                <a:gd name="T194" fmla="+- 0 6394 6065"/>
                <a:gd name="T195" fmla="*/ 6394 h 833"/>
                <a:gd name="T196" fmla="+- 0 7055 6904"/>
                <a:gd name="T197" fmla="*/ T196 w 270"/>
                <a:gd name="T198" fmla="+- 0 6405 6065"/>
                <a:gd name="T199" fmla="*/ 6405 h 833"/>
                <a:gd name="T200" fmla="+- 0 7066 6904"/>
                <a:gd name="T201" fmla="*/ T200 w 270"/>
                <a:gd name="T202" fmla="+- 0 6382 6065"/>
                <a:gd name="T203" fmla="*/ 6382 h 833"/>
                <a:gd name="T204" fmla="+- 0 7080 6904"/>
                <a:gd name="T205" fmla="*/ T204 w 270"/>
                <a:gd name="T206" fmla="+- 0 6349 6065"/>
                <a:gd name="T207" fmla="*/ 6349 h 833"/>
                <a:gd name="T208" fmla="+- 0 7091 6904"/>
                <a:gd name="T209" fmla="*/ T208 w 270"/>
                <a:gd name="T210" fmla="+- 0 6321 6065"/>
                <a:gd name="T211" fmla="*/ 6321 h 833"/>
                <a:gd name="T212" fmla="+- 0 7096 6904"/>
                <a:gd name="T213" fmla="*/ T212 w 270"/>
                <a:gd name="T214" fmla="+- 0 6289 6065"/>
                <a:gd name="T215" fmla="*/ 6289 h 833"/>
                <a:gd name="T216" fmla="+- 0 7093 6904"/>
                <a:gd name="T217" fmla="*/ T216 w 270"/>
                <a:gd name="T218" fmla="+- 0 6187 6065"/>
                <a:gd name="T219" fmla="*/ 6187 h 833"/>
                <a:gd name="T220" fmla="+- 0 7080 6904"/>
                <a:gd name="T221" fmla="*/ T220 w 270"/>
                <a:gd name="T222" fmla="+- 0 6133 6065"/>
                <a:gd name="T223" fmla="*/ 6133 h 833"/>
                <a:gd name="T224" fmla="+- 0 7062 6904"/>
                <a:gd name="T225" fmla="*/ T224 w 270"/>
                <a:gd name="T226" fmla="+- 0 6108 6065"/>
                <a:gd name="T227" fmla="*/ 6108 h 83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270" h="833">
                  <a:moveTo>
                    <a:pt x="145" y="400"/>
                  </a:moveTo>
                  <a:lnTo>
                    <a:pt x="87" y="400"/>
                  </a:lnTo>
                  <a:lnTo>
                    <a:pt x="95" y="424"/>
                  </a:lnTo>
                  <a:lnTo>
                    <a:pt x="108" y="472"/>
                  </a:lnTo>
                  <a:lnTo>
                    <a:pt x="126" y="544"/>
                  </a:lnTo>
                  <a:lnTo>
                    <a:pt x="149" y="642"/>
                  </a:lnTo>
                  <a:lnTo>
                    <a:pt x="158" y="678"/>
                  </a:lnTo>
                  <a:lnTo>
                    <a:pt x="168" y="712"/>
                  </a:lnTo>
                  <a:lnTo>
                    <a:pt x="179" y="744"/>
                  </a:lnTo>
                  <a:lnTo>
                    <a:pt x="192" y="774"/>
                  </a:lnTo>
                  <a:lnTo>
                    <a:pt x="205" y="800"/>
                  </a:lnTo>
                  <a:lnTo>
                    <a:pt x="217" y="819"/>
                  </a:lnTo>
                  <a:lnTo>
                    <a:pt x="230" y="829"/>
                  </a:lnTo>
                  <a:lnTo>
                    <a:pt x="243" y="833"/>
                  </a:lnTo>
                  <a:lnTo>
                    <a:pt x="251" y="832"/>
                  </a:lnTo>
                  <a:lnTo>
                    <a:pt x="258" y="829"/>
                  </a:lnTo>
                  <a:lnTo>
                    <a:pt x="267" y="816"/>
                  </a:lnTo>
                  <a:lnTo>
                    <a:pt x="269" y="808"/>
                  </a:lnTo>
                  <a:lnTo>
                    <a:pt x="269" y="799"/>
                  </a:lnTo>
                  <a:lnTo>
                    <a:pt x="268" y="791"/>
                  </a:lnTo>
                  <a:lnTo>
                    <a:pt x="265" y="782"/>
                  </a:lnTo>
                  <a:lnTo>
                    <a:pt x="261" y="772"/>
                  </a:lnTo>
                  <a:lnTo>
                    <a:pt x="255" y="761"/>
                  </a:lnTo>
                  <a:lnTo>
                    <a:pt x="232" y="712"/>
                  </a:lnTo>
                  <a:lnTo>
                    <a:pt x="209" y="650"/>
                  </a:lnTo>
                  <a:lnTo>
                    <a:pt x="187" y="574"/>
                  </a:lnTo>
                  <a:lnTo>
                    <a:pt x="165" y="485"/>
                  </a:lnTo>
                  <a:lnTo>
                    <a:pt x="156" y="445"/>
                  </a:lnTo>
                  <a:lnTo>
                    <a:pt x="148" y="413"/>
                  </a:lnTo>
                  <a:lnTo>
                    <a:pt x="145" y="400"/>
                  </a:lnTo>
                  <a:close/>
                  <a:moveTo>
                    <a:pt x="37" y="0"/>
                  </a:moveTo>
                  <a:lnTo>
                    <a:pt x="20" y="4"/>
                  </a:lnTo>
                  <a:lnTo>
                    <a:pt x="8" y="15"/>
                  </a:lnTo>
                  <a:lnTo>
                    <a:pt x="1" y="33"/>
                  </a:lnTo>
                  <a:lnTo>
                    <a:pt x="0" y="53"/>
                  </a:lnTo>
                  <a:lnTo>
                    <a:pt x="0" y="61"/>
                  </a:lnTo>
                  <a:lnTo>
                    <a:pt x="3" y="119"/>
                  </a:lnTo>
                  <a:lnTo>
                    <a:pt x="7" y="195"/>
                  </a:lnTo>
                  <a:lnTo>
                    <a:pt x="14" y="286"/>
                  </a:lnTo>
                  <a:lnTo>
                    <a:pt x="23" y="401"/>
                  </a:lnTo>
                  <a:lnTo>
                    <a:pt x="30" y="492"/>
                  </a:lnTo>
                  <a:lnTo>
                    <a:pt x="36" y="576"/>
                  </a:lnTo>
                  <a:lnTo>
                    <a:pt x="41" y="640"/>
                  </a:lnTo>
                  <a:lnTo>
                    <a:pt x="43" y="685"/>
                  </a:lnTo>
                  <a:lnTo>
                    <a:pt x="44" y="719"/>
                  </a:lnTo>
                  <a:lnTo>
                    <a:pt x="45" y="752"/>
                  </a:lnTo>
                  <a:lnTo>
                    <a:pt x="46" y="782"/>
                  </a:lnTo>
                  <a:lnTo>
                    <a:pt x="46" y="812"/>
                  </a:lnTo>
                  <a:lnTo>
                    <a:pt x="63" y="830"/>
                  </a:lnTo>
                  <a:lnTo>
                    <a:pt x="97" y="828"/>
                  </a:lnTo>
                  <a:lnTo>
                    <a:pt x="109" y="794"/>
                  </a:lnTo>
                  <a:lnTo>
                    <a:pt x="97" y="742"/>
                  </a:lnTo>
                  <a:lnTo>
                    <a:pt x="88" y="682"/>
                  </a:lnTo>
                  <a:lnTo>
                    <a:pt x="81" y="612"/>
                  </a:lnTo>
                  <a:lnTo>
                    <a:pt x="76" y="534"/>
                  </a:lnTo>
                  <a:lnTo>
                    <a:pt x="73" y="401"/>
                  </a:lnTo>
                  <a:lnTo>
                    <a:pt x="87" y="400"/>
                  </a:lnTo>
                  <a:lnTo>
                    <a:pt x="145" y="400"/>
                  </a:lnTo>
                  <a:lnTo>
                    <a:pt x="142" y="387"/>
                  </a:lnTo>
                  <a:lnTo>
                    <a:pt x="137" y="369"/>
                  </a:lnTo>
                  <a:lnTo>
                    <a:pt x="139" y="365"/>
                  </a:lnTo>
                  <a:lnTo>
                    <a:pt x="143" y="358"/>
                  </a:lnTo>
                  <a:lnTo>
                    <a:pt x="151" y="340"/>
                  </a:lnTo>
                  <a:lnTo>
                    <a:pt x="76" y="340"/>
                  </a:lnTo>
                  <a:lnTo>
                    <a:pt x="74" y="317"/>
                  </a:lnTo>
                  <a:lnTo>
                    <a:pt x="73" y="284"/>
                  </a:lnTo>
                  <a:lnTo>
                    <a:pt x="71" y="247"/>
                  </a:lnTo>
                  <a:lnTo>
                    <a:pt x="65" y="159"/>
                  </a:lnTo>
                  <a:lnTo>
                    <a:pt x="63" y="117"/>
                  </a:lnTo>
                  <a:lnTo>
                    <a:pt x="62" y="88"/>
                  </a:lnTo>
                  <a:lnTo>
                    <a:pt x="60" y="61"/>
                  </a:lnTo>
                  <a:lnTo>
                    <a:pt x="64" y="43"/>
                  </a:lnTo>
                  <a:lnTo>
                    <a:pt x="158" y="43"/>
                  </a:lnTo>
                  <a:lnTo>
                    <a:pt x="143" y="30"/>
                  </a:lnTo>
                  <a:lnTo>
                    <a:pt x="120" y="16"/>
                  </a:lnTo>
                  <a:lnTo>
                    <a:pt x="95" y="6"/>
                  </a:lnTo>
                  <a:lnTo>
                    <a:pt x="67" y="1"/>
                  </a:lnTo>
                  <a:lnTo>
                    <a:pt x="37" y="0"/>
                  </a:lnTo>
                  <a:close/>
                  <a:moveTo>
                    <a:pt x="158" y="43"/>
                  </a:moveTo>
                  <a:lnTo>
                    <a:pt x="64" y="43"/>
                  </a:lnTo>
                  <a:lnTo>
                    <a:pt x="83" y="46"/>
                  </a:lnTo>
                  <a:lnTo>
                    <a:pt x="98" y="53"/>
                  </a:lnTo>
                  <a:lnTo>
                    <a:pt x="110" y="66"/>
                  </a:lnTo>
                  <a:lnTo>
                    <a:pt x="119" y="82"/>
                  </a:lnTo>
                  <a:lnTo>
                    <a:pt x="123" y="95"/>
                  </a:lnTo>
                  <a:lnTo>
                    <a:pt x="126" y="106"/>
                  </a:lnTo>
                  <a:lnTo>
                    <a:pt x="128" y="117"/>
                  </a:lnTo>
                  <a:lnTo>
                    <a:pt x="129" y="125"/>
                  </a:lnTo>
                  <a:lnTo>
                    <a:pt x="130" y="136"/>
                  </a:lnTo>
                  <a:lnTo>
                    <a:pt x="130" y="150"/>
                  </a:lnTo>
                  <a:lnTo>
                    <a:pt x="131" y="165"/>
                  </a:lnTo>
                  <a:lnTo>
                    <a:pt x="131" y="183"/>
                  </a:lnTo>
                  <a:lnTo>
                    <a:pt x="129" y="206"/>
                  </a:lnTo>
                  <a:lnTo>
                    <a:pt x="124" y="231"/>
                  </a:lnTo>
                  <a:lnTo>
                    <a:pt x="118" y="261"/>
                  </a:lnTo>
                  <a:lnTo>
                    <a:pt x="110" y="290"/>
                  </a:lnTo>
                  <a:lnTo>
                    <a:pt x="100" y="312"/>
                  </a:lnTo>
                  <a:lnTo>
                    <a:pt x="88" y="329"/>
                  </a:lnTo>
                  <a:lnTo>
                    <a:pt x="76" y="340"/>
                  </a:lnTo>
                  <a:lnTo>
                    <a:pt x="151" y="340"/>
                  </a:lnTo>
                  <a:lnTo>
                    <a:pt x="155" y="333"/>
                  </a:lnTo>
                  <a:lnTo>
                    <a:pt x="162" y="317"/>
                  </a:lnTo>
                  <a:lnTo>
                    <a:pt x="169" y="301"/>
                  </a:lnTo>
                  <a:lnTo>
                    <a:pt x="176" y="284"/>
                  </a:lnTo>
                  <a:lnTo>
                    <a:pt x="182" y="271"/>
                  </a:lnTo>
                  <a:lnTo>
                    <a:pt x="187" y="256"/>
                  </a:lnTo>
                  <a:lnTo>
                    <a:pt x="190" y="240"/>
                  </a:lnTo>
                  <a:lnTo>
                    <a:pt x="192" y="224"/>
                  </a:lnTo>
                  <a:lnTo>
                    <a:pt x="192" y="206"/>
                  </a:lnTo>
                  <a:lnTo>
                    <a:pt x="189" y="122"/>
                  </a:lnTo>
                  <a:lnTo>
                    <a:pt x="185" y="93"/>
                  </a:lnTo>
                  <a:lnTo>
                    <a:pt x="176" y="68"/>
                  </a:lnTo>
                  <a:lnTo>
                    <a:pt x="162" y="47"/>
                  </a:lnTo>
                  <a:lnTo>
                    <a:pt x="158" y="43"/>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7" name="AutoShape 16"/>
            <p:cNvSpPr>
              <a:spLocks/>
            </p:cNvSpPr>
            <p:nvPr/>
          </p:nvSpPr>
          <p:spPr bwMode="auto">
            <a:xfrm>
              <a:off x="7183" y="6046"/>
              <a:ext cx="221" cy="843"/>
            </a:xfrm>
            <a:custGeom>
              <a:avLst/>
              <a:gdLst>
                <a:gd name="T0" fmla="+- 0 7211 7184"/>
                <a:gd name="T1" fmla="*/ T0 w 221"/>
                <a:gd name="T2" fmla="+- 0 6842 6046"/>
                <a:gd name="T3" fmla="*/ 6842 h 843"/>
                <a:gd name="T4" fmla="+- 0 7228 7184"/>
                <a:gd name="T5" fmla="*/ T4 w 221"/>
                <a:gd name="T6" fmla="+- 0 6874 6046"/>
                <a:gd name="T7" fmla="*/ 6874 h 843"/>
                <a:gd name="T8" fmla="+- 0 7267 7184"/>
                <a:gd name="T9" fmla="*/ T8 w 221"/>
                <a:gd name="T10" fmla="+- 0 6888 6046"/>
                <a:gd name="T11" fmla="*/ 6888 h 843"/>
                <a:gd name="T12" fmla="+- 0 7286 7184"/>
                <a:gd name="T13" fmla="*/ T12 w 221"/>
                <a:gd name="T14" fmla="+- 0 6883 6046"/>
                <a:gd name="T15" fmla="*/ 6883 h 843"/>
                <a:gd name="T16" fmla="+- 0 7320 7184"/>
                <a:gd name="T17" fmla="*/ T16 w 221"/>
                <a:gd name="T18" fmla="+- 0 6870 6046"/>
                <a:gd name="T19" fmla="*/ 6870 h 843"/>
                <a:gd name="T20" fmla="+- 0 7349 7184"/>
                <a:gd name="T21" fmla="*/ T20 w 221"/>
                <a:gd name="T22" fmla="+- 0 6848 6046"/>
                <a:gd name="T23" fmla="*/ 6848 h 843"/>
                <a:gd name="T24" fmla="+- 0 7365 7184"/>
                <a:gd name="T25" fmla="*/ T24 w 221"/>
                <a:gd name="T26" fmla="+- 0 6827 6046"/>
                <a:gd name="T27" fmla="*/ 6827 h 843"/>
                <a:gd name="T28" fmla="+- 0 7223 7184"/>
                <a:gd name="T29" fmla="*/ T28 w 221"/>
                <a:gd name="T30" fmla="+- 0 6820 6046"/>
                <a:gd name="T31" fmla="*/ 6820 h 843"/>
                <a:gd name="T32" fmla="+- 0 7256 7184"/>
                <a:gd name="T33" fmla="*/ T32 w 221"/>
                <a:gd name="T34" fmla="+- 0 6052 6046"/>
                <a:gd name="T35" fmla="*/ 6052 h 843"/>
                <a:gd name="T36" fmla="+- 0 7214 7184"/>
                <a:gd name="T37" fmla="*/ T36 w 221"/>
                <a:gd name="T38" fmla="+- 0 6091 6046"/>
                <a:gd name="T39" fmla="*/ 6091 h 843"/>
                <a:gd name="T40" fmla="+- 0 7191 7184"/>
                <a:gd name="T41" fmla="*/ T40 w 221"/>
                <a:gd name="T42" fmla="+- 0 6147 6046"/>
                <a:gd name="T43" fmla="*/ 6147 h 843"/>
                <a:gd name="T44" fmla="+- 0 7184 7184"/>
                <a:gd name="T45" fmla="*/ T44 w 221"/>
                <a:gd name="T46" fmla="+- 0 6195 6046"/>
                <a:gd name="T47" fmla="*/ 6195 h 843"/>
                <a:gd name="T48" fmla="+- 0 7189 7184"/>
                <a:gd name="T49" fmla="*/ T48 w 221"/>
                <a:gd name="T50" fmla="+- 0 6266 6046"/>
                <a:gd name="T51" fmla="*/ 6266 h 843"/>
                <a:gd name="T52" fmla="+- 0 7218 7184"/>
                <a:gd name="T53" fmla="*/ T52 w 221"/>
                <a:gd name="T54" fmla="+- 0 6355 6046"/>
                <a:gd name="T55" fmla="*/ 6355 h 843"/>
                <a:gd name="T56" fmla="+- 0 7253 7184"/>
                <a:gd name="T57" fmla="*/ T56 w 221"/>
                <a:gd name="T58" fmla="+- 0 6420 6046"/>
                <a:gd name="T59" fmla="*/ 6420 h 843"/>
                <a:gd name="T60" fmla="+- 0 7276 7184"/>
                <a:gd name="T61" fmla="*/ T60 w 221"/>
                <a:gd name="T62" fmla="+- 0 6458 6046"/>
                <a:gd name="T63" fmla="*/ 6458 h 843"/>
                <a:gd name="T64" fmla="+- 0 7298 7184"/>
                <a:gd name="T65" fmla="*/ T64 w 221"/>
                <a:gd name="T66" fmla="+- 0 6495 6046"/>
                <a:gd name="T67" fmla="*/ 6495 h 843"/>
                <a:gd name="T68" fmla="+- 0 7318 7184"/>
                <a:gd name="T69" fmla="*/ T68 w 221"/>
                <a:gd name="T70" fmla="+- 0 6536 6046"/>
                <a:gd name="T71" fmla="*/ 6536 h 843"/>
                <a:gd name="T72" fmla="+- 0 7334 7184"/>
                <a:gd name="T73" fmla="*/ T72 w 221"/>
                <a:gd name="T74" fmla="+- 0 6579 6046"/>
                <a:gd name="T75" fmla="*/ 6579 h 843"/>
                <a:gd name="T76" fmla="+- 0 7344 7184"/>
                <a:gd name="T77" fmla="*/ T76 w 221"/>
                <a:gd name="T78" fmla="+- 0 6624 6046"/>
                <a:gd name="T79" fmla="*/ 6624 h 843"/>
                <a:gd name="T80" fmla="+- 0 7346 7184"/>
                <a:gd name="T81" fmla="*/ T80 w 221"/>
                <a:gd name="T82" fmla="+- 0 6670 6046"/>
                <a:gd name="T83" fmla="*/ 6670 h 843"/>
                <a:gd name="T84" fmla="+- 0 7341 7184"/>
                <a:gd name="T85" fmla="*/ T84 w 221"/>
                <a:gd name="T86" fmla="+- 0 6723 6046"/>
                <a:gd name="T87" fmla="*/ 6723 h 843"/>
                <a:gd name="T88" fmla="+- 0 7331 7184"/>
                <a:gd name="T89" fmla="*/ T88 w 221"/>
                <a:gd name="T90" fmla="+- 0 6767 6046"/>
                <a:gd name="T91" fmla="*/ 6767 h 843"/>
                <a:gd name="T92" fmla="+- 0 7320 7184"/>
                <a:gd name="T93" fmla="*/ T92 w 221"/>
                <a:gd name="T94" fmla="+- 0 6794 6046"/>
                <a:gd name="T95" fmla="*/ 6794 h 843"/>
                <a:gd name="T96" fmla="+- 0 7304 7184"/>
                <a:gd name="T97" fmla="*/ T96 w 221"/>
                <a:gd name="T98" fmla="+- 0 6814 6046"/>
                <a:gd name="T99" fmla="*/ 6814 h 843"/>
                <a:gd name="T100" fmla="+- 0 7285 7184"/>
                <a:gd name="T101" fmla="*/ T100 w 221"/>
                <a:gd name="T102" fmla="+- 0 6826 6046"/>
                <a:gd name="T103" fmla="*/ 6826 h 843"/>
                <a:gd name="T104" fmla="+- 0 7365 7184"/>
                <a:gd name="T105" fmla="*/ T104 w 221"/>
                <a:gd name="T106" fmla="+- 0 6827 6046"/>
                <a:gd name="T107" fmla="*/ 6827 h 843"/>
                <a:gd name="T108" fmla="+- 0 7379 7184"/>
                <a:gd name="T109" fmla="*/ T108 w 221"/>
                <a:gd name="T110" fmla="+- 0 6802 6046"/>
                <a:gd name="T111" fmla="*/ 6802 h 843"/>
                <a:gd name="T112" fmla="+- 0 7400 7184"/>
                <a:gd name="T113" fmla="*/ T112 w 221"/>
                <a:gd name="T114" fmla="+- 0 6731 6046"/>
                <a:gd name="T115" fmla="*/ 6731 h 843"/>
                <a:gd name="T116" fmla="+- 0 7405 7184"/>
                <a:gd name="T117" fmla="*/ T116 w 221"/>
                <a:gd name="T118" fmla="+- 0 6657 6046"/>
                <a:gd name="T119" fmla="*/ 6657 h 843"/>
                <a:gd name="T120" fmla="+- 0 7391 7184"/>
                <a:gd name="T121" fmla="*/ T120 w 221"/>
                <a:gd name="T122" fmla="+- 0 6567 6046"/>
                <a:gd name="T123" fmla="*/ 6567 h 843"/>
                <a:gd name="T124" fmla="+- 0 7360 7184"/>
                <a:gd name="T125" fmla="*/ T124 w 221"/>
                <a:gd name="T126" fmla="+- 0 6487 6046"/>
                <a:gd name="T127" fmla="*/ 6487 h 843"/>
                <a:gd name="T128" fmla="+- 0 7341 7184"/>
                <a:gd name="T129" fmla="*/ T128 w 221"/>
                <a:gd name="T130" fmla="+- 0 6455 6046"/>
                <a:gd name="T131" fmla="*/ 6455 h 843"/>
                <a:gd name="T132" fmla="+- 0 7322 7184"/>
                <a:gd name="T133" fmla="*/ T132 w 221"/>
                <a:gd name="T134" fmla="+- 0 6422 6046"/>
                <a:gd name="T135" fmla="*/ 6422 h 843"/>
                <a:gd name="T136" fmla="+- 0 7303 7184"/>
                <a:gd name="T137" fmla="*/ T136 w 221"/>
                <a:gd name="T138" fmla="+- 0 6390 6046"/>
                <a:gd name="T139" fmla="*/ 6390 h 843"/>
                <a:gd name="T140" fmla="+- 0 7285 7184"/>
                <a:gd name="T141" fmla="*/ T140 w 221"/>
                <a:gd name="T142" fmla="+- 0 6361 6046"/>
                <a:gd name="T143" fmla="*/ 6361 h 843"/>
                <a:gd name="T144" fmla="+- 0 7269 7184"/>
                <a:gd name="T145" fmla="*/ T144 w 221"/>
                <a:gd name="T146" fmla="+- 0 6331 6046"/>
                <a:gd name="T147" fmla="*/ 6331 h 843"/>
                <a:gd name="T148" fmla="+- 0 7256 7184"/>
                <a:gd name="T149" fmla="*/ T148 w 221"/>
                <a:gd name="T150" fmla="+- 0 6298 6046"/>
                <a:gd name="T151" fmla="*/ 6298 h 843"/>
                <a:gd name="T152" fmla="+- 0 7246 7184"/>
                <a:gd name="T153" fmla="*/ T152 w 221"/>
                <a:gd name="T154" fmla="+- 0 6265 6046"/>
                <a:gd name="T155" fmla="*/ 6265 h 843"/>
                <a:gd name="T156" fmla="+- 0 7242 7184"/>
                <a:gd name="T157" fmla="*/ T156 w 221"/>
                <a:gd name="T158" fmla="+- 0 6238 6046"/>
                <a:gd name="T159" fmla="*/ 6238 h 843"/>
                <a:gd name="T160" fmla="+- 0 7242 7184"/>
                <a:gd name="T161" fmla="*/ T160 w 221"/>
                <a:gd name="T162" fmla="+- 0 6215 6046"/>
                <a:gd name="T163" fmla="*/ 6215 h 843"/>
                <a:gd name="T164" fmla="+- 0 7243 7184"/>
                <a:gd name="T165" fmla="*/ T164 w 221"/>
                <a:gd name="T166" fmla="+- 0 6195 6046"/>
                <a:gd name="T167" fmla="*/ 6195 h 843"/>
                <a:gd name="T168" fmla="+- 0 7260 7184"/>
                <a:gd name="T169" fmla="*/ T168 w 221"/>
                <a:gd name="T170" fmla="+- 0 6132 6046"/>
                <a:gd name="T171" fmla="*/ 6132 h 843"/>
                <a:gd name="T172" fmla="+- 0 7290 7184"/>
                <a:gd name="T173" fmla="*/ T172 w 221"/>
                <a:gd name="T174" fmla="+- 0 6109 6046"/>
                <a:gd name="T175" fmla="*/ 6109 h 843"/>
                <a:gd name="T176" fmla="+- 0 7336 7184"/>
                <a:gd name="T177" fmla="*/ T176 w 221"/>
                <a:gd name="T178" fmla="+- 0 6108 6046"/>
                <a:gd name="T179" fmla="*/ 6108 h 843"/>
                <a:gd name="T180" fmla="+- 0 7342 7184"/>
                <a:gd name="T181" fmla="*/ T180 w 221"/>
                <a:gd name="T182" fmla="+- 0 6087 6046"/>
                <a:gd name="T183" fmla="*/ 6087 h 843"/>
                <a:gd name="T184" fmla="+- 0 7335 7184"/>
                <a:gd name="T185" fmla="*/ T184 w 221"/>
                <a:gd name="T186" fmla="+- 0 6067 6046"/>
                <a:gd name="T187" fmla="*/ 6067 h 843"/>
                <a:gd name="T188" fmla="+- 0 7312 7184"/>
                <a:gd name="T189" fmla="*/ T188 w 221"/>
                <a:gd name="T190" fmla="+- 0 6053 6046"/>
                <a:gd name="T191" fmla="*/ 6053 h 843"/>
                <a:gd name="T192" fmla="+- 0 7292 7184"/>
                <a:gd name="T193" fmla="*/ T192 w 221"/>
                <a:gd name="T194" fmla="+- 0 6047 6046"/>
                <a:gd name="T195" fmla="*/ 6047 h 843"/>
                <a:gd name="T196" fmla="+- 0 7334 7184"/>
                <a:gd name="T197" fmla="*/ T196 w 221"/>
                <a:gd name="T198" fmla="+- 0 6109 6046"/>
                <a:gd name="T199" fmla="*/ 6109 h 843"/>
                <a:gd name="T200" fmla="+- 0 7298 7184"/>
                <a:gd name="T201" fmla="*/ T200 w 221"/>
                <a:gd name="T202" fmla="+- 0 6113 6046"/>
                <a:gd name="T203" fmla="*/ 6113 h 843"/>
                <a:gd name="T204" fmla="+- 0 7315 7184"/>
                <a:gd name="T205" fmla="*/ T204 w 221"/>
                <a:gd name="T206" fmla="+- 0 6115 6046"/>
                <a:gd name="T207" fmla="*/ 6115 h 843"/>
                <a:gd name="T208" fmla="+- 0 7334 7184"/>
                <a:gd name="T209" fmla="*/ T208 w 221"/>
                <a:gd name="T210" fmla="+- 0 6109 6046"/>
                <a:gd name="T211" fmla="*/ 6109 h 8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Lst>
              <a:rect l="0" t="0" r="r" b="b"/>
              <a:pathLst>
                <a:path w="221" h="843">
                  <a:moveTo>
                    <a:pt x="39" y="774"/>
                  </a:moveTo>
                  <a:lnTo>
                    <a:pt x="27" y="796"/>
                  </a:lnTo>
                  <a:lnTo>
                    <a:pt x="33" y="814"/>
                  </a:lnTo>
                  <a:lnTo>
                    <a:pt x="44" y="828"/>
                  </a:lnTo>
                  <a:lnTo>
                    <a:pt x="61" y="837"/>
                  </a:lnTo>
                  <a:lnTo>
                    <a:pt x="83" y="842"/>
                  </a:lnTo>
                  <a:lnTo>
                    <a:pt x="83" y="839"/>
                  </a:lnTo>
                  <a:lnTo>
                    <a:pt x="102" y="837"/>
                  </a:lnTo>
                  <a:lnTo>
                    <a:pt x="119" y="832"/>
                  </a:lnTo>
                  <a:lnTo>
                    <a:pt x="136" y="824"/>
                  </a:lnTo>
                  <a:lnTo>
                    <a:pt x="151" y="814"/>
                  </a:lnTo>
                  <a:lnTo>
                    <a:pt x="165" y="802"/>
                  </a:lnTo>
                  <a:lnTo>
                    <a:pt x="176" y="788"/>
                  </a:lnTo>
                  <a:lnTo>
                    <a:pt x="181" y="781"/>
                  </a:lnTo>
                  <a:lnTo>
                    <a:pt x="90" y="781"/>
                  </a:lnTo>
                  <a:lnTo>
                    <a:pt x="39" y="774"/>
                  </a:lnTo>
                  <a:close/>
                  <a:moveTo>
                    <a:pt x="98" y="0"/>
                  </a:moveTo>
                  <a:lnTo>
                    <a:pt x="72" y="6"/>
                  </a:lnTo>
                  <a:lnTo>
                    <a:pt x="50" y="21"/>
                  </a:lnTo>
                  <a:lnTo>
                    <a:pt x="30" y="45"/>
                  </a:lnTo>
                  <a:lnTo>
                    <a:pt x="13" y="79"/>
                  </a:lnTo>
                  <a:lnTo>
                    <a:pt x="7" y="101"/>
                  </a:lnTo>
                  <a:lnTo>
                    <a:pt x="2" y="124"/>
                  </a:lnTo>
                  <a:lnTo>
                    <a:pt x="0" y="149"/>
                  </a:lnTo>
                  <a:lnTo>
                    <a:pt x="0" y="175"/>
                  </a:lnTo>
                  <a:lnTo>
                    <a:pt x="5" y="220"/>
                  </a:lnTo>
                  <a:lnTo>
                    <a:pt x="16" y="264"/>
                  </a:lnTo>
                  <a:lnTo>
                    <a:pt x="34" y="309"/>
                  </a:lnTo>
                  <a:lnTo>
                    <a:pt x="58" y="355"/>
                  </a:lnTo>
                  <a:lnTo>
                    <a:pt x="69" y="374"/>
                  </a:lnTo>
                  <a:lnTo>
                    <a:pt x="80" y="393"/>
                  </a:lnTo>
                  <a:lnTo>
                    <a:pt x="92" y="412"/>
                  </a:lnTo>
                  <a:lnTo>
                    <a:pt x="103" y="430"/>
                  </a:lnTo>
                  <a:lnTo>
                    <a:pt x="114" y="449"/>
                  </a:lnTo>
                  <a:lnTo>
                    <a:pt x="125" y="469"/>
                  </a:lnTo>
                  <a:lnTo>
                    <a:pt x="134" y="490"/>
                  </a:lnTo>
                  <a:lnTo>
                    <a:pt x="143" y="511"/>
                  </a:lnTo>
                  <a:lnTo>
                    <a:pt x="150" y="533"/>
                  </a:lnTo>
                  <a:lnTo>
                    <a:pt x="156" y="556"/>
                  </a:lnTo>
                  <a:lnTo>
                    <a:pt x="160" y="578"/>
                  </a:lnTo>
                  <a:lnTo>
                    <a:pt x="162" y="601"/>
                  </a:lnTo>
                  <a:lnTo>
                    <a:pt x="162" y="624"/>
                  </a:lnTo>
                  <a:lnTo>
                    <a:pt x="160" y="650"/>
                  </a:lnTo>
                  <a:lnTo>
                    <a:pt x="157" y="677"/>
                  </a:lnTo>
                  <a:lnTo>
                    <a:pt x="151" y="706"/>
                  </a:lnTo>
                  <a:lnTo>
                    <a:pt x="147" y="721"/>
                  </a:lnTo>
                  <a:lnTo>
                    <a:pt x="142" y="735"/>
                  </a:lnTo>
                  <a:lnTo>
                    <a:pt x="136" y="748"/>
                  </a:lnTo>
                  <a:lnTo>
                    <a:pt x="129" y="759"/>
                  </a:lnTo>
                  <a:lnTo>
                    <a:pt x="120" y="768"/>
                  </a:lnTo>
                  <a:lnTo>
                    <a:pt x="111" y="775"/>
                  </a:lnTo>
                  <a:lnTo>
                    <a:pt x="101" y="780"/>
                  </a:lnTo>
                  <a:lnTo>
                    <a:pt x="90" y="781"/>
                  </a:lnTo>
                  <a:lnTo>
                    <a:pt x="181" y="781"/>
                  </a:lnTo>
                  <a:lnTo>
                    <a:pt x="187" y="773"/>
                  </a:lnTo>
                  <a:lnTo>
                    <a:pt x="195" y="756"/>
                  </a:lnTo>
                  <a:lnTo>
                    <a:pt x="208" y="721"/>
                  </a:lnTo>
                  <a:lnTo>
                    <a:pt x="216" y="685"/>
                  </a:lnTo>
                  <a:lnTo>
                    <a:pt x="221" y="650"/>
                  </a:lnTo>
                  <a:lnTo>
                    <a:pt x="221" y="611"/>
                  </a:lnTo>
                  <a:lnTo>
                    <a:pt x="216" y="565"/>
                  </a:lnTo>
                  <a:lnTo>
                    <a:pt x="207" y="521"/>
                  </a:lnTo>
                  <a:lnTo>
                    <a:pt x="194" y="479"/>
                  </a:lnTo>
                  <a:lnTo>
                    <a:pt x="176" y="441"/>
                  </a:lnTo>
                  <a:lnTo>
                    <a:pt x="167" y="425"/>
                  </a:lnTo>
                  <a:lnTo>
                    <a:pt x="157" y="409"/>
                  </a:lnTo>
                  <a:lnTo>
                    <a:pt x="148" y="393"/>
                  </a:lnTo>
                  <a:lnTo>
                    <a:pt x="138" y="376"/>
                  </a:lnTo>
                  <a:lnTo>
                    <a:pt x="128" y="360"/>
                  </a:lnTo>
                  <a:lnTo>
                    <a:pt x="119" y="344"/>
                  </a:lnTo>
                  <a:lnTo>
                    <a:pt x="110" y="329"/>
                  </a:lnTo>
                  <a:lnTo>
                    <a:pt x="101" y="315"/>
                  </a:lnTo>
                  <a:lnTo>
                    <a:pt x="93" y="301"/>
                  </a:lnTo>
                  <a:lnTo>
                    <a:pt x="85" y="285"/>
                  </a:lnTo>
                  <a:lnTo>
                    <a:pt x="78" y="269"/>
                  </a:lnTo>
                  <a:lnTo>
                    <a:pt x="72" y="252"/>
                  </a:lnTo>
                  <a:lnTo>
                    <a:pt x="66" y="235"/>
                  </a:lnTo>
                  <a:lnTo>
                    <a:pt x="62" y="219"/>
                  </a:lnTo>
                  <a:lnTo>
                    <a:pt x="60" y="205"/>
                  </a:lnTo>
                  <a:lnTo>
                    <a:pt x="58" y="192"/>
                  </a:lnTo>
                  <a:lnTo>
                    <a:pt x="58" y="180"/>
                  </a:lnTo>
                  <a:lnTo>
                    <a:pt x="58" y="169"/>
                  </a:lnTo>
                  <a:lnTo>
                    <a:pt x="58" y="158"/>
                  </a:lnTo>
                  <a:lnTo>
                    <a:pt x="59" y="149"/>
                  </a:lnTo>
                  <a:lnTo>
                    <a:pt x="66" y="112"/>
                  </a:lnTo>
                  <a:lnTo>
                    <a:pt x="76" y="86"/>
                  </a:lnTo>
                  <a:lnTo>
                    <a:pt x="89" y="69"/>
                  </a:lnTo>
                  <a:lnTo>
                    <a:pt x="106" y="63"/>
                  </a:lnTo>
                  <a:lnTo>
                    <a:pt x="150" y="63"/>
                  </a:lnTo>
                  <a:lnTo>
                    <a:pt x="152" y="62"/>
                  </a:lnTo>
                  <a:lnTo>
                    <a:pt x="157" y="53"/>
                  </a:lnTo>
                  <a:lnTo>
                    <a:pt x="158" y="41"/>
                  </a:lnTo>
                  <a:lnTo>
                    <a:pt x="158" y="31"/>
                  </a:lnTo>
                  <a:lnTo>
                    <a:pt x="151" y="21"/>
                  </a:lnTo>
                  <a:lnTo>
                    <a:pt x="138" y="12"/>
                  </a:lnTo>
                  <a:lnTo>
                    <a:pt x="128" y="7"/>
                  </a:lnTo>
                  <a:lnTo>
                    <a:pt x="118" y="3"/>
                  </a:lnTo>
                  <a:lnTo>
                    <a:pt x="108" y="1"/>
                  </a:lnTo>
                  <a:lnTo>
                    <a:pt x="98" y="0"/>
                  </a:lnTo>
                  <a:close/>
                  <a:moveTo>
                    <a:pt x="150" y="63"/>
                  </a:moveTo>
                  <a:lnTo>
                    <a:pt x="106" y="63"/>
                  </a:lnTo>
                  <a:lnTo>
                    <a:pt x="114" y="67"/>
                  </a:lnTo>
                  <a:lnTo>
                    <a:pt x="122" y="69"/>
                  </a:lnTo>
                  <a:lnTo>
                    <a:pt x="131" y="69"/>
                  </a:lnTo>
                  <a:lnTo>
                    <a:pt x="143" y="67"/>
                  </a:lnTo>
                  <a:lnTo>
                    <a:pt x="150" y="63"/>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8" name="AutoShape 17"/>
            <p:cNvSpPr>
              <a:spLocks/>
            </p:cNvSpPr>
            <p:nvPr/>
          </p:nvSpPr>
          <p:spPr bwMode="auto">
            <a:xfrm>
              <a:off x="7416" y="6053"/>
              <a:ext cx="252" cy="800"/>
            </a:xfrm>
            <a:custGeom>
              <a:avLst/>
              <a:gdLst>
                <a:gd name="T0" fmla="+- 0 7654 7417"/>
                <a:gd name="T1" fmla="*/ T0 w 252"/>
                <a:gd name="T2" fmla="+- 0 6113 6054"/>
                <a:gd name="T3" fmla="*/ 6113 h 800"/>
                <a:gd name="T4" fmla="+- 0 7518 7417"/>
                <a:gd name="T5" fmla="*/ T4 w 252"/>
                <a:gd name="T6" fmla="+- 0 6113 6054"/>
                <a:gd name="T7" fmla="*/ 6113 h 800"/>
                <a:gd name="T8" fmla="+- 0 7522 7417"/>
                <a:gd name="T9" fmla="*/ T8 w 252"/>
                <a:gd name="T10" fmla="+- 0 6153 6054"/>
                <a:gd name="T11" fmla="*/ 6153 h 800"/>
                <a:gd name="T12" fmla="+- 0 7528 7417"/>
                <a:gd name="T13" fmla="*/ T12 w 252"/>
                <a:gd name="T14" fmla="+- 0 6219 6054"/>
                <a:gd name="T15" fmla="*/ 6219 h 800"/>
                <a:gd name="T16" fmla="+- 0 7538 7417"/>
                <a:gd name="T17" fmla="*/ T16 w 252"/>
                <a:gd name="T18" fmla="+- 0 6309 6054"/>
                <a:gd name="T19" fmla="*/ 6309 h 800"/>
                <a:gd name="T20" fmla="+- 0 7551 7417"/>
                <a:gd name="T21" fmla="*/ T20 w 252"/>
                <a:gd name="T22" fmla="+- 0 6425 6054"/>
                <a:gd name="T23" fmla="*/ 6425 h 800"/>
                <a:gd name="T24" fmla="+- 0 7564 7417"/>
                <a:gd name="T25" fmla="*/ T24 w 252"/>
                <a:gd name="T26" fmla="+- 0 6539 6054"/>
                <a:gd name="T27" fmla="*/ 6539 h 800"/>
                <a:gd name="T28" fmla="+- 0 7574 7417"/>
                <a:gd name="T29" fmla="*/ T28 w 252"/>
                <a:gd name="T30" fmla="+- 0 6623 6054"/>
                <a:gd name="T31" fmla="*/ 6623 h 800"/>
                <a:gd name="T32" fmla="+- 0 7581 7417"/>
                <a:gd name="T33" fmla="*/ T32 w 252"/>
                <a:gd name="T34" fmla="+- 0 6677 6054"/>
                <a:gd name="T35" fmla="*/ 6677 h 800"/>
                <a:gd name="T36" fmla="+- 0 7585 7417"/>
                <a:gd name="T37" fmla="*/ T36 w 252"/>
                <a:gd name="T38" fmla="+- 0 6700 6054"/>
                <a:gd name="T39" fmla="*/ 6700 h 800"/>
                <a:gd name="T40" fmla="+- 0 7586 7417"/>
                <a:gd name="T41" fmla="*/ T40 w 252"/>
                <a:gd name="T42" fmla="+- 0 6742 6054"/>
                <a:gd name="T43" fmla="*/ 6742 h 800"/>
                <a:gd name="T44" fmla="+- 0 7593 7417"/>
                <a:gd name="T45" fmla="*/ T44 w 252"/>
                <a:gd name="T46" fmla="+- 0 6838 6054"/>
                <a:gd name="T47" fmla="*/ 6838 h 800"/>
                <a:gd name="T48" fmla="+- 0 7616 7417"/>
                <a:gd name="T49" fmla="*/ T48 w 252"/>
                <a:gd name="T50" fmla="+- 0 6853 6054"/>
                <a:gd name="T51" fmla="*/ 6853 h 800"/>
                <a:gd name="T52" fmla="+- 0 7626 7417"/>
                <a:gd name="T53" fmla="*/ T52 w 252"/>
                <a:gd name="T54" fmla="+- 0 6853 6054"/>
                <a:gd name="T55" fmla="*/ 6853 h 800"/>
                <a:gd name="T56" fmla="+- 0 7635 7417"/>
                <a:gd name="T57" fmla="*/ T56 w 252"/>
                <a:gd name="T58" fmla="+- 0 6848 6054"/>
                <a:gd name="T59" fmla="*/ 6848 h 800"/>
                <a:gd name="T60" fmla="+- 0 7652 7417"/>
                <a:gd name="T61" fmla="*/ T60 w 252"/>
                <a:gd name="T62" fmla="+- 0 6833 6054"/>
                <a:gd name="T63" fmla="*/ 6833 h 800"/>
                <a:gd name="T64" fmla="+- 0 7655 7417"/>
                <a:gd name="T65" fmla="*/ T64 w 252"/>
                <a:gd name="T66" fmla="+- 0 6824 6054"/>
                <a:gd name="T67" fmla="*/ 6824 h 800"/>
                <a:gd name="T68" fmla="+- 0 7655 7417"/>
                <a:gd name="T69" fmla="*/ T68 w 252"/>
                <a:gd name="T70" fmla="+- 0 6814 6054"/>
                <a:gd name="T71" fmla="*/ 6814 h 800"/>
                <a:gd name="T72" fmla="+- 0 7650 7417"/>
                <a:gd name="T73" fmla="*/ T72 w 252"/>
                <a:gd name="T74" fmla="+- 0 6748 6054"/>
                <a:gd name="T75" fmla="*/ 6748 h 800"/>
                <a:gd name="T76" fmla="+- 0 7641 7417"/>
                <a:gd name="T77" fmla="*/ T76 w 252"/>
                <a:gd name="T78" fmla="+- 0 6668 6054"/>
                <a:gd name="T79" fmla="*/ 6668 h 800"/>
                <a:gd name="T80" fmla="+- 0 7630 7417"/>
                <a:gd name="T81" fmla="*/ T80 w 252"/>
                <a:gd name="T82" fmla="+- 0 6574 6054"/>
                <a:gd name="T83" fmla="*/ 6574 h 800"/>
                <a:gd name="T84" fmla="+- 0 7600 7417"/>
                <a:gd name="T85" fmla="*/ T84 w 252"/>
                <a:gd name="T86" fmla="+- 0 6359 6054"/>
                <a:gd name="T87" fmla="*/ 6359 h 800"/>
                <a:gd name="T88" fmla="+- 0 7589 7417"/>
                <a:gd name="T89" fmla="*/ T88 w 252"/>
                <a:gd name="T90" fmla="+- 0 6267 6054"/>
                <a:gd name="T91" fmla="*/ 6267 h 800"/>
                <a:gd name="T92" fmla="+- 0 7581 7417"/>
                <a:gd name="T93" fmla="*/ T92 w 252"/>
                <a:gd name="T94" fmla="+- 0 6189 6054"/>
                <a:gd name="T95" fmla="*/ 6189 h 800"/>
                <a:gd name="T96" fmla="+- 0 7576 7417"/>
                <a:gd name="T97" fmla="*/ T96 w 252"/>
                <a:gd name="T98" fmla="+- 0 6126 6054"/>
                <a:gd name="T99" fmla="*/ 6126 h 800"/>
                <a:gd name="T100" fmla="+- 0 7577 7417"/>
                <a:gd name="T101" fmla="*/ T100 w 252"/>
                <a:gd name="T102" fmla="+- 0 6114 6054"/>
                <a:gd name="T103" fmla="*/ 6114 h 800"/>
                <a:gd name="T104" fmla="+- 0 7653 7417"/>
                <a:gd name="T105" fmla="*/ T104 w 252"/>
                <a:gd name="T106" fmla="+- 0 6114 6054"/>
                <a:gd name="T107" fmla="*/ 6114 h 800"/>
                <a:gd name="T108" fmla="+- 0 7654 7417"/>
                <a:gd name="T109" fmla="*/ T108 w 252"/>
                <a:gd name="T110" fmla="+- 0 6113 6054"/>
                <a:gd name="T111" fmla="*/ 6113 h 800"/>
                <a:gd name="T112" fmla="+- 0 7653 7417"/>
                <a:gd name="T113" fmla="*/ T112 w 252"/>
                <a:gd name="T114" fmla="+- 0 6114 6054"/>
                <a:gd name="T115" fmla="*/ 6114 h 800"/>
                <a:gd name="T116" fmla="+- 0 7577 7417"/>
                <a:gd name="T117" fmla="*/ T116 w 252"/>
                <a:gd name="T118" fmla="+- 0 6114 6054"/>
                <a:gd name="T119" fmla="*/ 6114 h 800"/>
                <a:gd name="T120" fmla="+- 0 7631 7417"/>
                <a:gd name="T121" fmla="*/ T120 w 252"/>
                <a:gd name="T122" fmla="+- 0 6120 6054"/>
                <a:gd name="T123" fmla="*/ 6120 h 800"/>
                <a:gd name="T124" fmla="+- 0 7641 7417"/>
                <a:gd name="T125" fmla="*/ T124 w 252"/>
                <a:gd name="T126" fmla="+- 0 6120 6054"/>
                <a:gd name="T127" fmla="*/ 6120 h 800"/>
                <a:gd name="T128" fmla="+- 0 7650 7417"/>
                <a:gd name="T129" fmla="*/ T128 w 252"/>
                <a:gd name="T130" fmla="+- 0 6117 6054"/>
                <a:gd name="T131" fmla="*/ 6117 h 800"/>
                <a:gd name="T132" fmla="+- 0 7653 7417"/>
                <a:gd name="T133" fmla="*/ T132 w 252"/>
                <a:gd name="T134" fmla="+- 0 6114 6054"/>
                <a:gd name="T135" fmla="*/ 6114 h 800"/>
                <a:gd name="T136" fmla="+- 0 7453 7417"/>
                <a:gd name="T137" fmla="*/ T136 w 252"/>
                <a:gd name="T138" fmla="+- 0 6054 6054"/>
                <a:gd name="T139" fmla="*/ 6054 h 800"/>
                <a:gd name="T140" fmla="+- 0 7445 7417"/>
                <a:gd name="T141" fmla="*/ T140 w 252"/>
                <a:gd name="T142" fmla="+- 0 6054 6054"/>
                <a:gd name="T143" fmla="*/ 6054 h 800"/>
                <a:gd name="T144" fmla="+- 0 7437 7417"/>
                <a:gd name="T145" fmla="*/ T144 w 252"/>
                <a:gd name="T146" fmla="+- 0 6057 6054"/>
                <a:gd name="T147" fmla="*/ 6057 h 800"/>
                <a:gd name="T148" fmla="+- 0 7421 7417"/>
                <a:gd name="T149" fmla="*/ T148 w 252"/>
                <a:gd name="T150" fmla="+- 0 6067 6054"/>
                <a:gd name="T151" fmla="*/ 6067 h 800"/>
                <a:gd name="T152" fmla="+- 0 7417 7417"/>
                <a:gd name="T153" fmla="*/ T152 w 252"/>
                <a:gd name="T154" fmla="+- 0 6073 6054"/>
                <a:gd name="T155" fmla="*/ 6073 h 800"/>
                <a:gd name="T156" fmla="+- 0 7417 7417"/>
                <a:gd name="T157" fmla="*/ T156 w 252"/>
                <a:gd name="T158" fmla="+- 0 6080 6054"/>
                <a:gd name="T159" fmla="*/ 6080 h 800"/>
                <a:gd name="T160" fmla="+- 0 7424 7417"/>
                <a:gd name="T161" fmla="*/ T160 w 252"/>
                <a:gd name="T162" fmla="+- 0 6095 6054"/>
                <a:gd name="T163" fmla="*/ 6095 h 800"/>
                <a:gd name="T164" fmla="+- 0 7442 7417"/>
                <a:gd name="T165" fmla="*/ T164 w 252"/>
                <a:gd name="T166" fmla="+- 0 6105 6054"/>
                <a:gd name="T167" fmla="*/ 6105 h 800"/>
                <a:gd name="T168" fmla="+- 0 7472 7417"/>
                <a:gd name="T169" fmla="*/ T168 w 252"/>
                <a:gd name="T170" fmla="+- 0 6111 6054"/>
                <a:gd name="T171" fmla="*/ 6111 h 800"/>
                <a:gd name="T172" fmla="+- 0 7514 7417"/>
                <a:gd name="T173" fmla="*/ T172 w 252"/>
                <a:gd name="T174" fmla="+- 0 6113 6054"/>
                <a:gd name="T175" fmla="*/ 6113 h 800"/>
                <a:gd name="T176" fmla="+- 0 7518 7417"/>
                <a:gd name="T177" fmla="*/ T176 w 252"/>
                <a:gd name="T178" fmla="+- 0 6113 6054"/>
                <a:gd name="T179" fmla="*/ 6113 h 800"/>
                <a:gd name="T180" fmla="+- 0 7654 7417"/>
                <a:gd name="T181" fmla="*/ T180 w 252"/>
                <a:gd name="T182" fmla="+- 0 6113 6054"/>
                <a:gd name="T183" fmla="*/ 6113 h 800"/>
                <a:gd name="T184" fmla="+- 0 7665 7417"/>
                <a:gd name="T185" fmla="*/ T184 w 252"/>
                <a:gd name="T186" fmla="+- 0 6104 6054"/>
                <a:gd name="T187" fmla="*/ 6104 h 800"/>
                <a:gd name="T188" fmla="+- 0 7668 7417"/>
                <a:gd name="T189" fmla="*/ T188 w 252"/>
                <a:gd name="T190" fmla="+- 0 6096 6054"/>
                <a:gd name="T191" fmla="*/ 6096 h 800"/>
                <a:gd name="T192" fmla="+- 0 7668 7417"/>
                <a:gd name="T193" fmla="*/ T192 w 252"/>
                <a:gd name="T194" fmla="+- 0 6087 6054"/>
                <a:gd name="T195" fmla="*/ 6087 h 800"/>
                <a:gd name="T196" fmla="+- 0 7665 7417"/>
                <a:gd name="T197" fmla="*/ T196 w 252"/>
                <a:gd name="T198" fmla="+- 0 6074 6054"/>
                <a:gd name="T199" fmla="*/ 6074 h 800"/>
                <a:gd name="T200" fmla="+- 0 7657 7417"/>
                <a:gd name="T201" fmla="*/ T200 w 252"/>
                <a:gd name="T202" fmla="+- 0 6066 6054"/>
                <a:gd name="T203" fmla="*/ 6066 h 800"/>
                <a:gd name="T204" fmla="+- 0 7646 7417"/>
                <a:gd name="T205" fmla="*/ T204 w 252"/>
                <a:gd name="T206" fmla="+- 0 6061 6054"/>
                <a:gd name="T207" fmla="*/ 6061 h 800"/>
                <a:gd name="T208" fmla="+- 0 7643 7417"/>
                <a:gd name="T209" fmla="*/ T208 w 252"/>
                <a:gd name="T210" fmla="+- 0 6060 6054"/>
                <a:gd name="T211" fmla="*/ 6060 h 800"/>
                <a:gd name="T212" fmla="+- 0 7611 7417"/>
                <a:gd name="T213" fmla="*/ T212 w 252"/>
                <a:gd name="T214" fmla="+- 0 6060 6054"/>
                <a:gd name="T215" fmla="*/ 6060 h 800"/>
                <a:gd name="T216" fmla="+- 0 7453 7417"/>
                <a:gd name="T217" fmla="*/ T216 w 252"/>
                <a:gd name="T218" fmla="+- 0 6054 6054"/>
                <a:gd name="T219" fmla="*/ 6054 h 800"/>
                <a:gd name="T220" fmla="+- 0 7630 7417"/>
                <a:gd name="T221" fmla="*/ T220 w 252"/>
                <a:gd name="T222" fmla="+- 0 6059 6054"/>
                <a:gd name="T223" fmla="*/ 6059 h 800"/>
                <a:gd name="T224" fmla="+- 0 7611 7417"/>
                <a:gd name="T225" fmla="*/ T224 w 252"/>
                <a:gd name="T226" fmla="+- 0 6060 6054"/>
                <a:gd name="T227" fmla="*/ 6060 h 800"/>
                <a:gd name="T228" fmla="+- 0 7643 7417"/>
                <a:gd name="T229" fmla="*/ T228 w 252"/>
                <a:gd name="T230" fmla="+- 0 6060 6054"/>
                <a:gd name="T231" fmla="*/ 6060 h 800"/>
                <a:gd name="T232" fmla="+- 0 7630 7417"/>
                <a:gd name="T233" fmla="*/ T232 w 252"/>
                <a:gd name="T234" fmla="+- 0 6059 6054"/>
                <a:gd name="T235" fmla="*/ 6059 h 8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252" h="800">
                  <a:moveTo>
                    <a:pt x="237" y="59"/>
                  </a:moveTo>
                  <a:lnTo>
                    <a:pt x="101" y="59"/>
                  </a:lnTo>
                  <a:lnTo>
                    <a:pt x="105" y="99"/>
                  </a:lnTo>
                  <a:lnTo>
                    <a:pt x="111" y="165"/>
                  </a:lnTo>
                  <a:lnTo>
                    <a:pt x="121" y="255"/>
                  </a:lnTo>
                  <a:lnTo>
                    <a:pt x="134" y="371"/>
                  </a:lnTo>
                  <a:lnTo>
                    <a:pt x="147" y="485"/>
                  </a:lnTo>
                  <a:lnTo>
                    <a:pt x="157" y="569"/>
                  </a:lnTo>
                  <a:lnTo>
                    <a:pt x="164" y="623"/>
                  </a:lnTo>
                  <a:lnTo>
                    <a:pt x="168" y="646"/>
                  </a:lnTo>
                  <a:lnTo>
                    <a:pt x="169" y="688"/>
                  </a:lnTo>
                  <a:lnTo>
                    <a:pt x="176" y="784"/>
                  </a:lnTo>
                  <a:lnTo>
                    <a:pt x="199" y="799"/>
                  </a:lnTo>
                  <a:lnTo>
                    <a:pt x="209" y="799"/>
                  </a:lnTo>
                  <a:lnTo>
                    <a:pt x="218" y="794"/>
                  </a:lnTo>
                  <a:lnTo>
                    <a:pt x="235" y="779"/>
                  </a:lnTo>
                  <a:lnTo>
                    <a:pt x="238" y="770"/>
                  </a:lnTo>
                  <a:lnTo>
                    <a:pt x="238" y="760"/>
                  </a:lnTo>
                  <a:lnTo>
                    <a:pt x="233" y="694"/>
                  </a:lnTo>
                  <a:lnTo>
                    <a:pt x="224" y="614"/>
                  </a:lnTo>
                  <a:lnTo>
                    <a:pt x="213" y="520"/>
                  </a:lnTo>
                  <a:lnTo>
                    <a:pt x="183" y="305"/>
                  </a:lnTo>
                  <a:lnTo>
                    <a:pt x="172" y="213"/>
                  </a:lnTo>
                  <a:lnTo>
                    <a:pt x="164" y="135"/>
                  </a:lnTo>
                  <a:lnTo>
                    <a:pt x="159" y="72"/>
                  </a:lnTo>
                  <a:lnTo>
                    <a:pt x="160" y="60"/>
                  </a:lnTo>
                  <a:lnTo>
                    <a:pt x="236" y="60"/>
                  </a:lnTo>
                  <a:lnTo>
                    <a:pt x="237" y="59"/>
                  </a:lnTo>
                  <a:close/>
                  <a:moveTo>
                    <a:pt x="236" y="60"/>
                  </a:moveTo>
                  <a:lnTo>
                    <a:pt x="160" y="60"/>
                  </a:lnTo>
                  <a:lnTo>
                    <a:pt x="214" y="66"/>
                  </a:lnTo>
                  <a:lnTo>
                    <a:pt x="224" y="66"/>
                  </a:lnTo>
                  <a:lnTo>
                    <a:pt x="233" y="63"/>
                  </a:lnTo>
                  <a:lnTo>
                    <a:pt x="236" y="60"/>
                  </a:lnTo>
                  <a:close/>
                  <a:moveTo>
                    <a:pt x="36" y="0"/>
                  </a:moveTo>
                  <a:lnTo>
                    <a:pt x="28" y="0"/>
                  </a:lnTo>
                  <a:lnTo>
                    <a:pt x="20" y="3"/>
                  </a:lnTo>
                  <a:lnTo>
                    <a:pt x="4" y="13"/>
                  </a:lnTo>
                  <a:lnTo>
                    <a:pt x="0" y="19"/>
                  </a:lnTo>
                  <a:lnTo>
                    <a:pt x="0" y="26"/>
                  </a:lnTo>
                  <a:lnTo>
                    <a:pt x="7" y="41"/>
                  </a:lnTo>
                  <a:lnTo>
                    <a:pt x="25" y="51"/>
                  </a:lnTo>
                  <a:lnTo>
                    <a:pt x="55" y="57"/>
                  </a:lnTo>
                  <a:lnTo>
                    <a:pt x="97" y="59"/>
                  </a:lnTo>
                  <a:lnTo>
                    <a:pt x="101" y="59"/>
                  </a:lnTo>
                  <a:lnTo>
                    <a:pt x="237" y="59"/>
                  </a:lnTo>
                  <a:lnTo>
                    <a:pt x="248" y="50"/>
                  </a:lnTo>
                  <a:lnTo>
                    <a:pt x="251" y="42"/>
                  </a:lnTo>
                  <a:lnTo>
                    <a:pt x="251" y="33"/>
                  </a:lnTo>
                  <a:lnTo>
                    <a:pt x="248" y="20"/>
                  </a:lnTo>
                  <a:lnTo>
                    <a:pt x="240" y="12"/>
                  </a:lnTo>
                  <a:lnTo>
                    <a:pt x="229" y="7"/>
                  </a:lnTo>
                  <a:lnTo>
                    <a:pt x="226" y="6"/>
                  </a:lnTo>
                  <a:lnTo>
                    <a:pt x="194" y="6"/>
                  </a:lnTo>
                  <a:lnTo>
                    <a:pt x="36" y="0"/>
                  </a:lnTo>
                  <a:close/>
                  <a:moveTo>
                    <a:pt x="213" y="5"/>
                  </a:moveTo>
                  <a:lnTo>
                    <a:pt x="194" y="6"/>
                  </a:lnTo>
                  <a:lnTo>
                    <a:pt x="226" y="6"/>
                  </a:lnTo>
                  <a:lnTo>
                    <a:pt x="213" y="5"/>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9" name="AutoShape 18"/>
            <p:cNvSpPr>
              <a:spLocks/>
            </p:cNvSpPr>
            <p:nvPr/>
          </p:nvSpPr>
          <p:spPr bwMode="auto">
            <a:xfrm>
              <a:off x="7712" y="5890"/>
              <a:ext cx="338" cy="978"/>
            </a:xfrm>
            <a:custGeom>
              <a:avLst/>
              <a:gdLst>
                <a:gd name="T0" fmla="+- 0 7887 7712"/>
                <a:gd name="T1" fmla="*/ T0 w 338"/>
                <a:gd name="T2" fmla="+- 0 5895 5890"/>
                <a:gd name="T3" fmla="*/ 5895 h 978"/>
                <a:gd name="T4" fmla="+- 0 7870 7712"/>
                <a:gd name="T5" fmla="*/ T4 w 338"/>
                <a:gd name="T6" fmla="+- 0 5944 5890"/>
                <a:gd name="T7" fmla="*/ 5944 h 978"/>
                <a:gd name="T8" fmla="+- 0 7899 7712"/>
                <a:gd name="T9" fmla="*/ T8 w 338"/>
                <a:gd name="T10" fmla="+- 0 5973 5890"/>
                <a:gd name="T11" fmla="*/ 5973 h 978"/>
                <a:gd name="T12" fmla="+- 0 7945 7712"/>
                <a:gd name="T13" fmla="*/ T12 w 338"/>
                <a:gd name="T14" fmla="+- 0 5953 5890"/>
                <a:gd name="T15" fmla="*/ 5953 h 978"/>
                <a:gd name="T16" fmla="+- 0 7943 7712"/>
                <a:gd name="T17" fmla="*/ T16 w 338"/>
                <a:gd name="T18" fmla="+- 0 5911 5890"/>
                <a:gd name="T19" fmla="*/ 5911 h 978"/>
                <a:gd name="T20" fmla="+- 0 7798 7712"/>
                <a:gd name="T21" fmla="*/ T20 w 338"/>
                <a:gd name="T22" fmla="+- 0 6423 5890"/>
                <a:gd name="T23" fmla="*/ 6423 h 978"/>
                <a:gd name="T24" fmla="+- 0 7736 7712"/>
                <a:gd name="T25" fmla="*/ T24 w 338"/>
                <a:gd name="T26" fmla="+- 0 6429 5890"/>
                <a:gd name="T27" fmla="*/ 6429 h 978"/>
                <a:gd name="T28" fmla="+- 0 7746 7712"/>
                <a:gd name="T29" fmla="*/ T28 w 338"/>
                <a:gd name="T30" fmla="+- 0 6558 5890"/>
                <a:gd name="T31" fmla="*/ 6558 h 978"/>
                <a:gd name="T32" fmla="+- 0 7768 7712"/>
                <a:gd name="T33" fmla="*/ T32 w 338"/>
                <a:gd name="T34" fmla="+- 0 6690 5890"/>
                <a:gd name="T35" fmla="*/ 6690 h 978"/>
                <a:gd name="T36" fmla="+- 0 7810 7712"/>
                <a:gd name="T37" fmla="*/ T36 w 338"/>
                <a:gd name="T38" fmla="+- 0 6796 5890"/>
                <a:gd name="T39" fmla="*/ 6796 h 978"/>
                <a:gd name="T40" fmla="+- 0 7884 7712"/>
                <a:gd name="T41" fmla="*/ T40 w 338"/>
                <a:gd name="T42" fmla="+- 0 6864 5890"/>
                <a:gd name="T43" fmla="*/ 6864 h 978"/>
                <a:gd name="T44" fmla="+- 0 7999 7712"/>
                <a:gd name="T45" fmla="*/ T44 w 338"/>
                <a:gd name="T46" fmla="+- 0 6824 5890"/>
                <a:gd name="T47" fmla="*/ 6824 h 978"/>
                <a:gd name="T48" fmla="+- 0 7892 7712"/>
                <a:gd name="T49" fmla="*/ T48 w 338"/>
                <a:gd name="T50" fmla="+- 0 6806 5890"/>
                <a:gd name="T51" fmla="*/ 6806 h 978"/>
                <a:gd name="T52" fmla="+- 0 7845 7712"/>
                <a:gd name="T53" fmla="*/ T52 w 338"/>
                <a:gd name="T54" fmla="+- 0 6727 5890"/>
                <a:gd name="T55" fmla="*/ 6727 h 978"/>
                <a:gd name="T56" fmla="+- 0 7805 7712"/>
                <a:gd name="T57" fmla="*/ T56 w 338"/>
                <a:gd name="T58" fmla="+- 0 6505 5890"/>
                <a:gd name="T59" fmla="*/ 6505 h 978"/>
                <a:gd name="T60" fmla="+- 0 7844 7712"/>
                <a:gd name="T61" fmla="*/ T60 w 338"/>
                <a:gd name="T62" fmla="+- 0 6096 5890"/>
                <a:gd name="T63" fmla="*/ 6096 h 978"/>
                <a:gd name="T64" fmla="+- 0 7899 7712"/>
                <a:gd name="T65" fmla="*/ T64 w 338"/>
                <a:gd name="T66" fmla="+- 0 6113 5890"/>
                <a:gd name="T67" fmla="*/ 6113 h 978"/>
                <a:gd name="T68" fmla="+- 0 7937 7712"/>
                <a:gd name="T69" fmla="*/ T68 w 338"/>
                <a:gd name="T70" fmla="+- 0 6163 5890"/>
                <a:gd name="T71" fmla="*/ 6163 h 978"/>
                <a:gd name="T72" fmla="+- 0 7948 7712"/>
                <a:gd name="T73" fmla="*/ T72 w 338"/>
                <a:gd name="T74" fmla="+- 0 6225 5890"/>
                <a:gd name="T75" fmla="*/ 6225 h 978"/>
                <a:gd name="T76" fmla="+- 0 7959 7712"/>
                <a:gd name="T77" fmla="*/ T76 w 338"/>
                <a:gd name="T78" fmla="+- 0 6319 5890"/>
                <a:gd name="T79" fmla="*/ 6319 h 978"/>
                <a:gd name="T80" fmla="+- 0 7981 7712"/>
                <a:gd name="T81" fmla="*/ T80 w 338"/>
                <a:gd name="T82" fmla="+- 0 6476 5890"/>
                <a:gd name="T83" fmla="*/ 6476 h 978"/>
                <a:gd name="T84" fmla="+- 0 7985 7712"/>
                <a:gd name="T85" fmla="*/ T84 w 338"/>
                <a:gd name="T86" fmla="+- 0 6552 5890"/>
                <a:gd name="T87" fmla="*/ 6552 h 978"/>
                <a:gd name="T88" fmla="+- 0 7984 7712"/>
                <a:gd name="T89" fmla="*/ T88 w 338"/>
                <a:gd name="T90" fmla="+- 0 6630 5890"/>
                <a:gd name="T91" fmla="*/ 6630 h 978"/>
                <a:gd name="T92" fmla="+- 0 7980 7712"/>
                <a:gd name="T93" fmla="*/ T92 w 338"/>
                <a:gd name="T94" fmla="+- 0 6682 5890"/>
                <a:gd name="T95" fmla="*/ 6682 h 978"/>
                <a:gd name="T96" fmla="+- 0 7971 7712"/>
                <a:gd name="T97" fmla="*/ T96 w 338"/>
                <a:gd name="T98" fmla="+- 0 6731 5890"/>
                <a:gd name="T99" fmla="*/ 6731 h 978"/>
                <a:gd name="T100" fmla="+- 0 7958 7712"/>
                <a:gd name="T101" fmla="*/ T100 w 338"/>
                <a:gd name="T102" fmla="+- 0 6775 5890"/>
                <a:gd name="T103" fmla="*/ 6775 h 978"/>
                <a:gd name="T104" fmla="+- 0 7935 7712"/>
                <a:gd name="T105" fmla="*/ T104 w 338"/>
                <a:gd name="T106" fmla="+- 0 6805 5890"/>
                <a:gd name="T107" fmla="*/ 6805 h 978"/>
                <a:gd name="T108" fmla="+- 0 7907 7712"/>
                <a:gd name="T109" fmla="*/ T108 w 338"/>
                <a:gd name="T110" fmla="+- 0 6816 5890"/>
                <a:gd name="T111" fmla="*/ 6816 h 978"/>
                <a:gd name="T112" fmla="+- 0 8043 7712"/>
                <a:gd name="T113" fmla="*/ T112 w 338"/>
                <a:gd name="T114" fmla="+- 0 6705 5890"/>
                <a:gd name="T115" fmla="*/ 6705 h 978"/>
                <a:gd name="T116" fmla="+- 0 8034 7712"/>
                <a:gd name="T117" fmla="*/ T116 w 338"/>
                <a:gd name="T118" fmla="+- 0 6373 5890"/>
                <a:gd name="T119" fmla="*/ 6373 h 978"/>
                <a:gd name="T120" fmla="+- 0 8018 7712"/>
                <a:gd name="T121" fmla="*/ T120 w 338"/>
                <a:gd name="T122" fmla="+- 0 6256 5890"/>
                <a:gd name="T123" fmla="*/ 6256 h 978"/>
                <a:gd name="T124" fmla="+- 0 7955 7712"/>
                <a:gd name="T125" fmla="*/ T124 w 338"/>
                <a:gd name="T126" fmla="+- 0 6108 5890"/>
                <a:gd name="T127" fmla="*/ 6108 h 978"/>
                <a:gd name="T128" fmla="+- 0 7786 7712"/>
                <a:gd name="T129" fmla="*/ T128 w 338"/>
                <a:gd name="T130" fmla="+- 0 6034 5890"/>
                <a:gd name="T131" fmla="*/ 6034 h 978"/>
                <a:gd name="T132" fmla="+- 0 7758 7712"/>
                <a:gd name="T133" fmla="*/ T132 w 338"/>
                <a:gd name="T134" fmla="+- 0 6062 5890"/>
                <a:gd name="T135" fmla="*/ 6062 h 978"/>
                <a:gd name="T136" fmla="+- 0 7737 7712"/>
                <a:gd name="T137" fmla="*/ T136 w 338"/>
                <a:gd name="T138" fmla="+- 0 6133 5890"/>
                <a:gd name="T139" fmla="*/ 6133 h 978"/>
                <a:gd name="T140" fmla="+- 0 7728 7712"/>
                <a:gd name="T141" fmla="*/ T140 w 338"/>
                <a:gd name="T142" fmla="+- 0 6256 5890"/>
                <a:gd name="T143" fmla="*/ 6256 h 978"/>
                <a:gd name="T144" fmla="+- 0 7734 7712"/>
                <a:gd name="T145" fmla="*/ T144 w 338"/>
                <a:gd name="T146" fmla="+- 0 6423 5890"/>
                <a:gd name="T147" fmla="*/ 6423 h 978"/>
                <a:gd name="T148" fmla="+- 0 7797 7712"/>
                <a:gd name="T149" fmla="*/ T148 w 338"/>
                <a:gd name="T150" fmla="+- 0 6419 5890"/>
                <a:gd name="T151" fmla="*/ 6419 h 978"/>
                <a:gd name="T152" fmla="+- 0 7789 7712"/>
                <a:gd name="T153" fmla="*/ T152 w 338"/>
                <a:gd name="T154" fmla="+- 0 6211 5890"/>
                <a:gd name="T155" fmla="*/ 6211 h 978"/>
                <a:gd name="T156" fmla="+- 0 7795 7712"/>
                <a:gd name="T157" fmla="*/ T156 w 338"/>
                <a:gd name="T158" fmla="+- 0 6143 5890"/>
                <a:gd name="T159" fmla="*/ 6143 h 978"/>
                <a:gd name="T160" fmla="+- 0 7827 7712"/>
                <a:gd name="T161" fmla="*/ T160 w 338"/>
                <a:gd name="T162" fmla="+- 0 6099 5890"/>
                <a:gd name="T163" fmla="*/ 6099 h 978"/>
                <a:gd name="T164" fmla="+- 0 7911 7712"/>
                <a:gd name="T165" fmla="*/ T164 w 338"/>
                <a:gd name="T166" fmla="+- 0 6065 5890"/>
                <a:gd name="T167" fmla="*/ 6065 h 978"/>
                <a:gd name="T168" fmla="+- 0 7760 7712"/>
                <a:gd name="T169" fmla="*/ T168 w 338"/>
                <a:gd name="T170" fmla="+- 0 5896 5890"/>
                <a:gd name="T171" fmla="*/ 5896 h 978"/>
                <a:gd name="T172" fmla="+- 0 7715 7712"/>
                <a:gd name="T173" fmla="*/ T172 w 338"/>
                <a:gd name="T174" fmla="+- 0 5917 5890"/>
                <a:gd name="T175" fmla="*/ 5917 h 978"/>
                <a:gd name="T176" fmla="+- 0 7717 7712"/>
                <a:gd name="T177" fmla="*/ T176 w 338"/>
                <a:gd name="T178" fmla="+- 0 5959 5890"/>
                <a:gd name="T179" fmla="*/ 5959 h 978"/>
                <a:gd name="T180" fmla="+- 0 7760 7712"/>
                <a:gd name="T181" fmla="*/ T180 w 338"/>
                <a:gd name="T182" fmla="+- 0 5976 5890"/>
                <a:gd name="T183" fmla="*/ 5976 h 978"/>
                <a:gd name="T184" fmla="+- 0 7792 7712"/>
                <a:gd name="T185" fmla="*/ T184 w 338"/>
                <a:gd name="T186" fmla="+- 0 5946 5890"/>
                <a:gd name="T187" fmla="*/ 5946 h 978"/>
                <a:gd name="T188" fmla="+- 0 7770 7712"/>
                <a:gd name="T189" fmla="*/ T188 w 338"/>
                <a:gd name="T190" fmla="+- 0 5899 5890"/>
                <a:gd name="T191" fmla="*/ 5899 h 9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338" h="978">
                  <a:moveTo>
                    <a:pt x="205" y="0"/>
                  </a:moveTo>
                  <a:lnTo>
                    <a:pt x="184" y="1"/>
                  </a:lnTo>
                  <a:lnTo>
                    <a:pt x="175" y="5"/>
                  </a:lnTo>
                  <a:lnTo>
                    <a:pt x="160" y="23"/>
                  </a:lnTo>
                  <a:lnTo>
                    <a:pt x="157" y="33"/>
                  </a:lnTo>
                  <a:lnTo>
                    <a:pt x="158" y="54"/>
                  </a:lnTo>
                  <a:lnTo>
                    <a:pt x="162" y="63"/>
                  </a:lnTo>
                  <a:lnTo>
                    <a:pt x="178" y="79"/>
                  </a:lnTo>
                  <a:lnTo>
                    <a:pt x="187" y="83"/>
                  </a:lnTo>
                  <a:lnTo>
                    <a:pt x="208" y="82"/>
                  </a:lnTo>
                  <a:lnTo>
                    <a:pt x="217" y="78"/>
                  </a:lnTo>
                  <a:lnTo>
                    <a:pt x="233" y="63"/>
                  </a:lnTo>
                  <a:lnTo>
                    <a:pt x="237" y="53"/>
                  </a:lnTo>
                  <a:lnTo>
                    <a:pt x="235" y="31"/>
                  </a:lnTo>
                  <a:lnTo>
                    <a:pt x="231" y="21"/>
                  </a:lnTo>
                  <a:lnTo>
                    <a:pt x="214" y="4"/>
                  </a:lnTo>
                  <a:lnTo>
                    <a:pt x="205" y="0"/>
                  </a:lnTo>
                  <a:close/>
                  <a:moveTo>
                    <a:pt x="86" y="533"/>
                  </a:moveTo>
                  <a:lnTo>
                    <a:pt x="23" y="533"/>
                  </a:lnTo>
                  <a:lnTo>
                    <a:pt x="24" y="535"/>
                  </a:lnTo>
                  <a:lnTo>
                    <a:pt x="24" y="539"/>
                  </a:lnTo>
                  <a:lnTo>
                    <a:pt x="26" y="586"/>
                  </a:lnTo>
                  <a:lnTo>
                    <a:pt x="29" y="625"/>
                  </a:lnTo>
                  <a:lnTo>
                    <a:pt x="34" y="668"/>
                  </a:lnTo>
                  <a:lnTo>
                    <a:pt x="40" y="715"/>
                  </a:lnTo>
                  <a:lnTo>
                    <a:pt x="49" y="765"/>
                  </a:lnTo>
                  <a:lnTo>
                    <a:pt x="56" y="800"/>
                  </a:lnTo>
                  <a:lnTo>
                    <a:pt x="67" y="835"/>
                  </a:lnTo>
                  <a:lnTo>
                    <a:pt x="81" y="870"/>
                  </a:lnTo>
                  <a:lnTo>
                    <a:pt x="98" y="906"/>
                  </a:lnTo>
                  <a:lnTo>
                    <a:pt x="119" y="938"/>
                  </a:lnTo>
                  <a:lnTo>
                    <a:pt x="144" y="961"/>
                  </a:lnTo>
                  <a:lnTo>
                    <a:pt x="172" y="974"/>
                  </a:lnTo>
                  <a:lnTo>
                    <a:pt x="203" y="977"/>
                  </a:lnTo>
                  <a:lnTo>
                    <a:pt x="250" y="966"/>
                  </a:lnTo>
                  <a:lnTo>
                    <a:pt x="287" y="934"/>
                  </a:lnTo>
                  <a:lnTo>
                    <a:pt x="291" y="926"/>
                  </a:lnTo>
                  <a:lnTo>
                    <a:pt x="195" y="926"/>
                  </a:lnTo>
                  <a:lnTo>
                    <a:pt x="180" y="916"/>
                  </a:lnTo>
                  <a:lnTo>
                    <a:pt x="165" y="897"/>
                  </a:lnTo>
                  <a:lnTo>
                    <a:pt x="150" y="871"/>
                  </a:lnTo>
                  <a:lnTo>
                    <a:pt x="133" y="837"/>
                  </a:lnTo>
                  <a:lnTo>
                    <a:pt x="116" y="768"/>
                  </a:lnTo>
                  <a:lnTo>
                    <a:pt x="103" y="694"/>
                  </a:lnTo>
                  <a:lnTo>
                    <a:pt x="93" y="615"/>
                  </a:lnTo>
                  <a:lnTo>
                    <a:pt x="86" y="533"/>
                  </a:lnTo>
                  <a:close/>
                  <a:moveTo>
                    <a:pt x="231" y="206"/>
                  </a:moveTo>
                  <a:lnTo>
                    <a:pt x="132" y="206"/>
                  </a:lnTo>
                  <a:lnTo>
                    <a:pt x="152" y="207"/>
                  </a:lnTo>
                  <a:lnTo>
                    <a:pt x="170" y="213"/>
                  </a:lnTo>
                  <a:lnTo>
                    <a:pt x="187" y="223"/>
                  </a:lnTo>
                  <a:lnTo>
                    <a:pt x="202" y="237"/>
                  </a:lnTo>
                  <a:lnTo>
                    <a:pt x="215" y="255"/>
                  </a:lnTo>
                  <a:lnTo>
                    <a:pt x="225" y="273"/>
                  </a:lnTo>
                  <a:lnTo>
                    <a:pt x="231" y="293"/>
                  </a:lnTo>
                  <a:lnTo>
                    <a:pt x="235" y="314"/>
                  </a:lnTo>
                  <a:lnTo>
                    <a:pt x="236" y="335"/>
                  </a:lnTo>
                  <a:lnTo>
                    <a:pt x="239" y="360"/>
                  </a:lnTo>
                  <a:lnTo>
                    <a:pt x="242" y="392"/>
                  </a:lnTo>
                  <a:lnTo>
                    <a:pt x="247" y="429"/>
                  </a:lnTo>
                  <a:lnTo>
                    <a:pt x="260" y="516"/>
                  </a:lnTo>
                  <a:lnTo>
                    <a:pt x="265" y="554"/>
                  </a:lnTo>
                  <a:lnTo>
                    <a:pt x="269" y="586"/>
                  </a:lnTo>
                  <a:lnTo>
                    <a:pt x="271" y="611"/>
                  </a:lnTo>
                  <a:lnTo>
                    <a:pt x="272" y="635"/>
                  </a:lnTo>
                  <a:lnTo>
                    <a:pt x="273" y="662"/>
                  </a:lnTo>
                  <a:lnTo>
                    <a:pt x="273" y="694"/>
                  </a:lnTo>
                  <a:lnTo>
                    <a:pt x="273" y="722"/>
                  </a:lnTo>
                  <a:lnTo>
                    <a:pt x="272" y="740"/>
                  </a:lnTo>
                  <a:lnTo>
                    <a:pt x="271" y="758"/>
                  </a:lnTo>
                  <a:lnTo>
                    <a:pt x="270" y="776"/>
                  </a:lnTo>
                  <a:lnTo>
                    <a:pt x="268" y="792"/>
                  </a:lnTo>
                  <a:lnTo>
                    <a:pt x="266" y="809"/>
                  </a:lnTo>
                  <a:lnTo>
                    <a:pt x="263" y="825"/>
                  </a:lnTo>
                  <a:lnTo>
                    <a:pt x="259" y="841"/>
                  </a:lnTo>
                  <a:lnTo>
                    <a:pt x="256" y="857"/>
                  </a:lnTo>
                  <a:lnTo>
                    <a:pt x="251" y="872"/>
                  </a:lnTo>
                  <a:lnTo>
                    <a:pt x="246" y="885"/>
                  </a:lnTo>
                  <a:lnTo>
                    <a:pt x="239" y="896"/>
                  </a:lnTo>
                  <a:lnTo>
                    <a:pt x="232" y="906"/>
                  </a:lnTo>
                  <a:lnTo>
                    <a:pt x="223" y="915"/>
                  </a:lnTo>
                  <a:lnTo>
                    <a:pt x="214" y="921"/>
                  </a:lnTo>
                  <a:lnTo>
                    <a:pt x="205" y="925"/>
                  </a:lnTo>
                  <a:lnTo>
                    <a:pt x="195" y="926"/>
                  </a:lnTo>
                  <a:lnTo>
                    <a:pt x="291" y="926"/>
                  </a:lnTo>
                  <a:lnTo>
                    <a:pt x="314" y="884"/>
                  </a:lnTo>
                  <a:lnTo>
                    <a:pt x="331" y="815"/>
                  </a:lnTo>
                  <a:lnTo>
                    <a:pt x="337" y="726"/>
                  </a:lnTo>
                  <a:lnTo>
                    <a:pt x="334" y="619"/>
                  </a:lnTo>
                  <a:lnTo>
                    <a:pt x="322" y="483"/>
                  </a:lnTo>
                  <a:lnTo>
                    <a:pt x="321" y="474"/>
                  </a:lnTo>
                  <a:lnTo>
                    <a:pt x="315" y="417"/>
                  </a:lnTo>
                  <a:lnTo>
                    <a:pt x="306" y="366"/>
                  </a:lnTo>
                  <a:lnTo>
                    <a:pt x="294" y="319"/>
                  </a:lnTo>
                  <a:lnTo>
                    <a:pt x="278" y="277"/>
                  </a:lnTo>
                  <a:lnTo>
                    <a:pt x="243" y="218"/>
                  </a:lnTo>
                  <a:lnTo>
                    <a:pt x="231" y="206"/>
                  </a:lnTo>
                  <a:close/>
                  <a:moveTo>
                    <a:pt x="84" y="144"/>
                  </a:moveTo>
                  <a:lnTo>
                    <a:pt x="74" y="144"/>
                  </a:lnTo>
                  <a:lnTo>
                    <a:pt x="64" y="150"/>
                  </a:lnTo>
                  <a:lnTo>
                    <a:pt x="53" y="160"/>
                  </a:lnTo>
                  <a:lnTo>
                    <a:pt x="46" y="172"/>
                  </a:lnTo>
                  <a:lnTo>
                    <a:pt x="39" y="189"/>
                  </a:lnTo>
                  <a:lnTo>
                    <a:pt x="32" y="213"/>
                  </a:lnTo>
                  <a:lnTo>
                    <a:pt x="25" y="243"/>
                  </a:lnTo>
                  <a:lnTo>
                    <a:pt x="18" y="290"/>
                  </a:lnTo>
                  <a:lnTo>
                    <a:pt x="16" y="348"/>
                  </a:lnTo>
                  <a:lnTo>
                    <a:pt x="16" y="366"/>
                  </a:lnTo>
                  <a:lnTo>
                    <a:pt x="16" y="424"/>
                  </a:lnTo>
                  <a:lnTo>
                    <a:pt x="20" y="512"/>
                  </a:lnTo>
                  <a:lnTo>
                    <a:pt x="22" y="533"/>
                  </a:lnTo>
                  <a:lnTo>
                    <a:pt x="23" y="533"/>
                  </a:lnTo>
                  <a:lnTo>
                    <a:pt x="86" y="533"/>
                  </a:lnTo>
                  <a:lnTo>
                    <a:pt x="85" y="529"/>
                  </a:lnTo>
                  <a:lnTo>
                    <a:pt x="84" y="418"/>
                  </a:lnTo>
                  <a:lnTo>
                    <a:pt x="78" y="348"/>
                  </a:lnTo>
                  <a:lnTo>
                    <a:pt x="77" y="321"/>
                  </a:lnTo>
                  <a:lnTo>
                    <a:pt x="78" y="296"/>
                  </a:lnTo>
                  <a:lnTo>
                    <a:pt x="80" y="273"/>
                  </a:lnTo>
                  <a:lnTo>
                    <a:pt x="83" y="253"/>
                  </a:lnTo>
                  <a:lnTo>
                    <a:pt x="90" y="233"/>
                  </a:lnTo>
                  <a:lnTo>
                    <a:pt x="100" y="218"/>
                  </a:lnTo>
                  <a:lnTo>
                    <a:pt x="115" y="209"/>
                  </a:lnTo>
                  <a:lnTo>
                    <a:pt x="132" y="206"/>
                  </a:lnTo>
                  <a:lnTo>
                    <a:pt x="231" y="206"/>
                  </a:lnTo>
                  <a:lnTo>
                    <a:pt x="199" y="175"/>
                  </a:lnTo>
                  <a:lnTo>
                    <a:pt x="147" y="151"/>
                  </a:lnTo>
                  <a:lnTo>
                    <a:pt x="84" y="144"/>
                  </a:lnTo>
                  <a:close/>
                  <a:moveTo>
                    <a:pt x="48" y="6"/>
                  </a:moveTo>
                  <a:lnTo>
                    <a:pt x="26" y="6"/>
                  </a:lnTo>
                  <a:lnTo>
                    <a:pt x="17" y="11"/>
                  </a:lnTo>
                  <a:lnTo>
                    <a:pt x="3" y="27"/>
                  </a:lnTo>
                  <a:lnTo>
                    <a:pt x="0" y="37"/>
                  </a:lnTo>
                  <a:lnTo>
                    <a:pt x="1" y="60"/>
                  </a:lnTo>
                  <a:lnTo>
                    <a:pt x="5" y="69"/>
                  </a:lnTo>
                  <a:lnTo>
                    <a:pt x="17" y="84"/>
                  </a:lnTo>
                  <a:lnTo>
                    <a:pt x="26" y="87"/>
                  </a:lnTo>
                  <a:lnTo>
                    <a:pt x="48" y="86"/>
                  </a:lnTo>
                  <a:lnTo>
                    <a:pt x="58" y="82"/>
                  </a:lnTo>
                  <a:lnTo>
                    <a:pt x="76" y="66"/>
                  </a:lnTo>
                  <a:lnTo>
                    <a:pt x="80" y="56"/>
                  </a:lnTo>
                  <a:lnTo>
                    <a:pt x="79" y="33"/>
                  </a:lnTo>
                  <a:lnTo>
                    <a:pt x="74" y="24"/>
                  </a:lnTo>
                  <a:lnTo>
                    <a:pt x="58" y="9"/>
                  </a:lnTo>
                  <a:lnTo>
                    <a:pt x="48" y="6"/>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0" name="AutoShape 19"/>
            <p:cNvSpPr>
              <a:spLocks/>
            </p:cNvSpPr>
            <p:nvPr/>
          </p:nvSpPr>
          <p:spPr bwMode="auto">
            <a:xfrm>
              <a:off x="8086" y="6032"/>
              <a:ext cx="288" cy="815"/>
            </a:xfrm>
            <a:custGeom>
              <a:avLst/>
              <a:gdLst>
                <a:gd name="T0" fmla="+- 0 8183 8086"/>
                <a:gd name="T1" fmla="*/ T0 w 288"/>
                <a:gd name="T2" fmla="+- 0 6425 6033"/>
                <a:gd name="T3" fmla="*/ 6425 h 815"/>
                <a:gd name="T4" fmla="+- 0 8206 8086"/>
                <a:gd name="T5" fmla="*/ T4 w 288"/>
                <a:gd name="T6" fmla="+- 0 6494 6033"/>
                <a:gd name="T7" fmla="*/ 6494 h 815"/>
                <a:gd name="T8" fmla="+- 0 8252 8086"/>
                <a:gd name="T9" fmla="*/ T8 w 288"/>
                <a:gd name="T10" fmla="+- 0 6661 6033"/>
                <a:gd name="T11" fmla="*/ 6661 h 815"/>
                <a:gd name="T12" fmla="+- 0 8273 8086"/>
                <a:gd name="T13" fmla="*/ T12 w 288"/>
                <a:gd name="T14" fmla="+- 0 6729 6033"/>
                <a:gd name="T15" fmla="*/ 6729 h 815"/>
                <a:gd name="T16" fmla="+- 0 8298 8086"/>
                <a:gd name="T17" fmla="*/ T16 w 288"/>
                <a:gd name="T18" fmla="+- 0 6790 6033"/>
                <a:gd name="T19" fmla="*/ 6790 h 815"/>
                <a:gd name="T20" fmla="+- 0 8324 8086"/>
                <a:gd name="T21" fmla="*/ T20 w 288"/>
                <a:gd name="T22" fmla="+- 0 6834 6033"/>
                <a:gd name="T23" fmla="*/ 6834 h 815"/>
                <a:gd name="T24" fmla="+- 0 8349 8086"/>
                <a:gd name="T25" fmla="*/ T24 w 288"/>
                <a:gd name="T26" fmla="+- 0 6847 6033"/>
                <a:gd name="T27" fmla="*/ 6847 h 815"/>
                <a:gd name="T28" fmla="+- 0 8363 8086"/>
                <a:gd name="T29" fmla="*/ T28 w 288"/>
                <a:gd name="T30" fmla="+- 0 6844 6033"/>
                <a:gd name="T31" fmla="*/ 6844 h 815"/>
                <a:gd name="T32" fmla="+- 0 8374 8086"/>
                <a:gd name="T33" fmla="*/ T32 w 288"/>
                <a:gd name="T34" fmla="+- 0 6823 6033"/>
                <a:gd name="T35" fmla="*/ 6823 h 815"/>
                <a:gd name="T36" fmla="+- 0 8367 8086"/>
                <a:gd name="T37" fmla="*/ T36 w 288"/>
                <a:gd name="T38" fmla="+- 0 6793 6033"/>
                <a:gd name="T39" fmla="*/ 6793 h 815"/>
                <a:gd name="T40" fmla="+- 0 8334 8086"/>
                <a:gd name="T41" fmla="*/ T40 w 288"/>
                <a:gd name="T42" fmla="+- 0 6730 6033"/>
                <a:gd name="T43" fmla="*/ 6730 h 815"/>
                <a:gd name="T44" fmla="+- 0 8286 8086"/>
                <a:gd name="T45" fmla="*/ T44 w 288"/>
                <a:gd name="T46" fmla="+- 0 6595 6033"/>
                <a:gd name="T47" fmla="*/ 6595 h 815"/>
                <a:gd name="T48" fmla="+- 0 8251 8086"/>
                <a:gd name="T49" fmla="*/ T48 w 288"/>
                <a:gd name="T50" fmla="+- 0 6469 6033"/>
                <a:gd name="T51" fmla="*/ 6469 h 815"/>
                <a:gd name="T52" fmla="+- 0 8239 8086"/>
                <a:gd name="T53" fmla="*/ T52 w 288"/>
                <a:gd name="T54" fmla="+- 0 6425 6033"/>
                <a:gd name="T55" fmla="*/ 6425 h 815"/>
                <a:gd name="T56" fmla="+- 0 8104 8086"/>
                <a:gd name="T57" fmla="*/ T56 w 288"/>
                <a:gd name="T58" fmla="+- 0 6037 6033"/>
                <a:gd name="T59" fmla="*/ 6037 h 815"/>
                <a:gd name="T60" fmla="+- 0 8087 8086"/>
                <a:gd name="T61" fmla="*/ T60 w 288"/>
                <a:gd name="T62" fmla="+- 0 6065 6033"/>
                <a:gd name="T63" fmla="*/ 6065 h 815"/>
                <a:gd name="T64" fmla="+- 0 8091 8086"/>
                <a:gd name="T65" fmla="*/ T64 w 288"/>
                <a:gd name="T66" fmla="+- 0 6150 6033"/>
                <a:gd name="T67" fmla="*/ 6150 h 815"/>
                <a:gd name="T68" fmla="+- 0 8108 8086"/>
                <a:gd name="T69" fmla="*/ T68 w 288"/>
                <a:gd name="T70" fmla="+- 0 6313 6033"/>
                <a:gd name="T71" fmla="*/ 6313 h 815"/>
                <a:gd name="T72" fmla="+- 0 8132 8086"/>
                <a:gd name="T73" fmla="*/ T72 w 288"/>
                <a:gd name="T74" fmla="+- 0 6515 6033"/>
                <a:gd name="T75" fmla="*/ 6515 h 815"/>
                <a:gd name="T76" fmla="+- 0 8148 8086"/>
                <a:gd name="T77" fmla="*/ T76 w 288"/>
                <a:gd name="T78" fmla="+- 0 6659 6033"/>
                <a:gd name="T79" fmla="*/ 6659 h 815"/>
                <a:gd name="T80" fmla="+- 0 8154 8086"/>
                <a:gd name="T81" fmla="*/ T80 w 288"/>
                <a:gd name="T82" fmla="+- 0 6737 6033"/>
                <a:gd name="T83" fmla="*/ 6737 h 815"/>
                <a:gd name="T84" fmla="+- 0 8158 8086"/>
                <a:gd name="T85" fmla="*/ T84 w 288"/>
                <a:gd name="T86" fmla="+- 0 6798 6033"/>
                <a:gd name="T87" fmla="*/ 6798 h 815"/>
                <a:gd name="T88" fmla="+- 0 8177 8086"/>
                <a:gd name="T89" fmla="*/ T88 w 288"/>
                <a:gd name="T90" fmla="+- 0 6844 6033"/>
                <a:gd name="T91" fmla="*/ 6844 h 815"/>
                <a:gd name="T92" fmla="+- 0 8220 8086"/>
                <a:gd name="T93" fmla="*/ T92 w 288"/>
                <a:gd name="T94" fmla="+- 0 6809 6033"/>
                <a:gd name="T95" fmla="*/ 6809 h 815"/>
                <a:gd name="T96" fmla="+- 0 8194 8086"/>
                <a:gd name="T97" fmla="*/ T96 w 288"/>
                <a:gd name="T98" fmla="+- 0 6700 6033"/>
                <a:gd name="T99" fmla="*/ 6700 h 815"/>
                <a:gd name="T100" fmla="+- 0 8178 8086"/>
                <a:gd name="T101" fmla="*/ T100 w 288"/>
                <a:gd name="T102" fmla="+- 0 6556 6033"/>
                <a:gd name="T103" fmla="*/ 6556 h 815"/>
                <a:gd name="T104" fmla="+- 0 8183 8086"/>
                <a:gd name="T105" fmla="*/ T104 w 288"/>
                <a:gd name="T106" fmla="+- 0 6425 6033"/>
                <a:gd name="T107" fmla="*/ 6425 h 815"/>
                <a:gd name="T108" fmla="+- 0 8235 8086"/>
                <a:gd name="T109" fmla="*/ T108 w 288"/>
                <a:gd name="T110" fmla="+- 0 6412 6033"/>
                <a:gd name="T111" fmla="*/ 6412 h 815"/>
                <a:gd name="T112" fmla="+- 0 8231 8086"/>
                <a:gd name="T113" fmla="*/ T112 w 288"/>
                <a:gd name="T114" fmla="+- 0 6391 6033"/>
                <a:gd name="T115" fmla="*/ 6391 h 815"/>
                <a:gd name="T116" fmla="+- 0 8242 8086"/>
                <a:gd name="T117" fmla="*/ T116 w 288"/>
                <a:gd name="T118" fmla="+- 0 6366 6033"/>
                <a:gd name="T119" fmla="*/ 6366 h 815"/>
                <a:gd name="T120" fmla="+- 0 8168 8086"/>
                <a:gd name="T121" fmla="*/ T120 w 288"/>
                <a:gd name="T122" fmla="+- 0 6342 6033"/>
                <a:gd name="T123" fmla="*/ 6342 h 815"/>
                <a:gd name="T124" fmla="+- 0 8161 8086"/>
                <a:gd name="T125" fmla="*/ T124 w 288"/>
                <a:gd name="T126" fmla="+- 0 6275 6033"/>
                <a:gd name="T127" fmla="*/ 6275 h 815"/>
                <a:gd name="T128" fmla="+- 0 8149 8086"/>
                <a:gd name="T129" fmla="*/ T128 w 288"/>
                <a:gd name="T130" fmla="+- 0 6150 6033"/>
                <a:gd name="T131" fmla="*/ 6150 h 815"/>
                <a:gd name="T132" fmla="+- 0 8144 8086"/>
                <a:gd name="T133" fmla="*/ T132 w 288"/>
                <a:gd name="T134" fmla="+- 0 6092 6033"/>
                <a:gd name="T135" fmla="*/ 6092 h 815"/>
                <a:gd name="T136" fmla="+- 0 8237 8086"/>
                <a:gd name="T137" fmla="*/ T136 w 288"/>
                <a:gd name="T138" fmla="+- 0 6076 6033"/>
                <a:gd name="T139" fmla="*/ 6076 h 815"/>
                <a:gd name="T140" fmla="+- 0 8200 8086"/>
                <a:gd name="T141" fmla="*/ T140 w 288"/>
                <a:gd name="T142" fmla="+- 0 6049 6033"/>
                <a:gd name="T143" fmla="*/ 6049 h 815"/>
                <a:gd name="T144" fmla="+- 0 8148 8086"/>
                <a:gd name="T145" fmla="*/ T144 w 288"/>
                <a:gd name="T146" fmla="+- 0 6034 6033"/>
                <a:gd name="T147" fmla="*/ 6034 h 815"/>
                <a:gd name="T148" fmla="+- 0 8237 8086"/>
                <a:gd name="T149" fmla="*/ T148 w 288"/>
                <a:gd name="T150" fmla="+- 0 6076 6033"/>
                <a:gd name="T151" fmla="*/ 6076 h 815"/>
                <a:gd name="T152" fmla="+- 0 8165 8086"/>
                <a:gd name="T153" fmla="*/ T152 w 288"/>
                <a:gd name="T154" fmla="+- 0 6078 6033"/>
                <a:gd name="T155" fmla="*/ 6078 h 815"/>
                <a:gd name="T156" fmla="+- 0 8192 8086"/>
                <a:gd name="T157" fmla="*/ T156 w 288"/>
                <a:gd name="T158" fmla="+- 0 6097 6033"/>
                <a:gd name="T159" fmla="*/ 6097 h 815"/>
                <a:gd name="T160" fmla="+- 0 8206 8086"/>
                <a:gd name="T161" fmla="*/ T160 w 288"/>
                <a:gd name="T162" fmla="+- 0 6126 6033"/>
                <a:gd name="T163" fmla="*/ 6126 h 815"/>
                <a:gd name="T164" fmla="+- 0 8211 8086"/>
                <a:gd name="T165" fmla="*/ T164 w 288"/>
                <a:gd name="T166" fmla="+- 0 6147 6033"/>
                <a:gd name="T167" fmla="*/ 6147 h 815"/>
                <a:gd name="T168" fmla="+- 0 8214 8086"/>
                <a:gd name="T169" fmla="*/ T168 w 288"/>
                <a:gd name="T170" fmla="+- 0 6167 6033"/>
                <a:gd name="T171" fmla="*/ 6167 h 815"/>
                <a:gd name="T172" fmla="+- 0 8216 8086"/>
                <a:gd name="T173" fmla="*/ T172 w 288"/>
                <a:gd name="T174" fmla="+- 0 6195 6033"/>
                <a:gd name="T175" fmla="*/ 6195 h 815"/>
                <a:gd name="T176" fmla="+- 0 8215 8086"/>
                <a:gd name="T177" fmla="*/ T176 w 288"/>
                <a:gd name="T178" fmla="+- 0 6234 6033"/>
                <a:gd name="T179" fmla="*/ 6234 h 815"/>
                <a:gd name="T180" fmla="+- 0 8207 8086"/>
                <a:gd name="T181" fmla="*/ T180 w 288"/>
                <a:gd name="T182" fmla="+- 0 6289 6033"/>
                <a:gd name="T183" fmla="*/ 6289 h 815"/>
                <a:gd name="T184" fmla="+- 0 8192 8086"/>
                <a:gd name="T185" fmla="*/ T184 w 288"/>
                <a:gd name="T186" fmla="+- 0 6339 6033"/>
                <a:gd name="T187" fmla="*/ 6339 h 815"/>
                <a:gd name="T188" fmla="+- 0 8170 8086"/>
                <a:gd name="T189" fmla="*/ T188 w 288"/>
                <a:gd name="T190" fmla="+- 0 6366 6033"/>
                <a:gd name="T191" fmla="*/ 6366 h 815"/>
                <a:gd name="T192" fmla="+- 0 8245 8086"/>
                <a:gd name="T193" fmla="*/ T192 w 288"/>
                <a:gd name="T194" fmla="+- 0 6358 6033"/>
                <a:gd name="T195" fmla="*/ 6358 h 815"/>
                <a:gd name="T196" fmla="+- 0 8258 8086"/>
                <a:gd name="T197" fmla="*/ T196 w 288"/>
                <a:gd name="T198" fmla="+- 0 6328 6033"/>
                <a:gd name="T199" fmla="*/ 6328 h 815"/>
                <a:gd name="T200" fmla="+- 0 8269 8086"/>
                <a:gd name="T201" fmla="*/ T200 w 288"/>
                <a:gd name="T202" fmla="+- 0 6298 6033"/>
                <a:gd name="T203" fmla="*/ 6298 h 815"/>
                <a:gd name="T204" fmla="+- 0 8276 8086"/>
                <a:gd name="T205" fmla="*/ T204 w 288"/>
                <a:gd name="T206" fmla="+- 0 6268 6033"/>
                <a:gd name="T207" fmla="*/ 6268 h 815"/>
                <a:gd name="T208" fmla="+- 0 8277 8086"/>
                <a:gd name="T209" fmla="*/ T208 w 288"/>
                <a:gd name="T210" fmla="+- 0 6236 6033"/>
                <a:gd name="T211" fmla="*/ 6236 h 815"/>
                <a:gd name="T212" fmla="+- 0 8265 8086"/>
                <a:gd name="T213" fmla="*/ T212 w 288"/>
                <a:gd name="T214" fmla="+- 0 6125 6033"/>
                <a:gd name="T215" fmla="*/ 6125 h 815"/>
                <a:gd name="T216" fmla="+- 0 8241 8086"/>
                <a:gd name="T217" fmla="*/ T216 w 288"/>
                <a:gd name="T218" fmla="+- 0 6079 6033"/>
                <a:gd name="T219" fmla="*/ 6079 h 8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Lst>
              <a:rect l="0" t="0" r="r" b="b"/>
              <a:pathLst>
                <a:path w="288" h="815">
                  <a:moveTo>
                    <a:pt x="153" y="392"/>
                  </a:moveTo>
                  <a:lnTo>
                    <a:pt x="97" y="392"/>
                  </a:lnTo>
                  <a:lnTo>
                    <a:pt x="105" y="414"/>
                  </a:lnTo>
                  <a:lnTo>
                    <a:pt x="120" y="461"/>
                  </a:lnTo>
                  <a:lnTo>
                    <a:pt x="140" y="533"/>
                  </a:lnTo>
                  <a:lnTo>
                    <a:pt x="166" y="628"/>
                  </a:lnTo>
                  <a:lnTo>
                    <a:pt x="176" y="663"/>
                  </a:lnTo>
                  <a:lnTo>
                    <a:pt x="187" y="696"/>
                  </a:lnTo>
                  <a:lnTo>
                    <a:pt x="199" y="727"/>
                  </a:lnTo>
                  <a:lnTo>
                    <a:pt x="212" y="757"/>
                  </a:lnTo>
                  <a:lnTo>
                    <a:pt x="225" y="783"/>
                  </a:lnTo>
                  <a:lnTo>
                    <a:pt x="238" y="801"/>
                  </a:lnTo>
                  <a:lnTo>
                    <a:pt x="251" y="811"/>
                  </a:lnTo>
                  <a:lnTo>
                    <a:pt x="263" y="814"/>
                  </a:lnTo>
                  <a:lnTo>
                    <a:pt x="271" y="814"/>
                  </a:lnTo>
                  <a:lnTo>
                    <a:pt x="277" y="811"/>
                  </a:lnTo>
                  <a:lnTo>
                    <a:pt x="286" y="798"/>
                  </a:lnTo>
                  <a:lnTo>
                    <a:pt x="288" y="790"/>
                  </a:lnTo>
                  <a:lnTo>
                    <a:pt x="286" y="772"/>
                  </a:lnTo>
                  <a:lnTo>
                    <a:pt x="281" y="760"/>
                  </a:lnTo>
                  <a:lnTo>
                    <a:pt x="272" y="744"/>
                  </a:lnTo>
                  <a:lnTo>
                    <a:pt x="248" y="697"/>
                  </a:lnTo>
                  <a:lnTo>
                    <a:pt x="224" y="636"/>
                  </a:lnTo>
                  <a:lnTo>
                    <a:pt x="200" y="562"/>
                  </a:lnTo>
                  <a:lnTo>
                    <a:pt x="175" y="475"/>
                  </a:lnTo>
                  <a:lnTo>
                    <a:pt x="165" y="436"/>
                  </a:lnTo>
                  <a:lnTo>
                    <a:pt x="156" y="404"/>
                  </a:lnTo>
                  <a:lnTo>
                    <a:pt x="153" y="392"/>
                  </a:lnTo>
                  <a:close/>
                  <a:moveTo>
                    <a:pt x="34" y="0"/>
                  </a:moveTo>
                  <a:lnTo>
                    <a:pt x="18" y="4"/>
                  </a:lnTo>
                  <a:lnTo>
                    <a:pt x="6" y="14"/>
                  </a:lnTo>
                  <a:lnTo>
                    <a:pt x="1" y="32"/>
                  </a:lnTo>
                  <a:lnTo>
                    <a:pt x="0" y="56"/>
                  </a:lnTo>
                  <a:lnTo>
                    <a:pt x="5" y="117"/>
                  </a:lnTo>
                  <a:lnTo>
                    <a:pt x="13" y="191"/>
                  </a:lnTo>
                  <a:lnTo>
                    <a:pt x="22" y="280"/>
                  </a:lnTo>
                  <a:lnTo>
                    <a:pt x="35" y="392"/>
                  </a:lnTo>
                  <a:lnTo>
                    <a:pt x="46" y="482"/>
                  </a:lnTo>
                  <a:lnTo>
                    <a:pt x="55" y="564"/>
                  </a:lnTo>
                  <a:lnTo>
                    <a:pt x="62" y="626"/>
                  </a:lnTo>
                  <a:lnTo>
                    <a:pt x="66" y="670"/>
                  </a:lnTo>
                  <a:lnTo>
                    <a:pt x="68" y="704"/>
                  </a:lnTo>
                  <a:lnTo>
                    <a:pt x="70" y="735"/>
                  </a:lnTo>
                  <a:lnTo>
                    <a:pt x="72" y="765"/>
                  </a:lnTo>
                  <a:lnTo>
                    <a:pt x="74" y="794"/>
                  </a:lnTo>
                  <a:lnTo>
                    <a:pt x="91" y="811"/>
                  </a:lnTo>
                  <a:lnTo>
                    <a:pt x="123" y="810"/>
                  </a:lnTo>
                  <a:lnTo>
                    <a:pt x="134" y="776"/>
                  </a:lnTo>
                  <a:lnTo>
                    <a:pt x="120" y="726"/>
                  </a:lnTo>
                  <a:lnTo>
                    <a:pt x="108" y="667"/>
                  </a:lnTo>
                  <a:lnTo>
                    <a:pt x="99" y="599"/>
                  </a:lnTo>
                  <a:lnTo>
                    <a:pt x="92" y="523"/>
                  </a:lnTo>
                  <a:lnTo>
                    <a:pt x="83" y="392"/>
                  </a:lnTo>
                  <a:lnTo>
                    <a:pt x="97" y="392"/>
                  </a:lnTo>
                  <a:lnTo>
                    <a:pt x="153" y="392"/>
                  </a:lnTo>
                  <a:lnTo>
                    <a:pt x="149" y="379"/>
                  </a:lnTo>
                  <a:lnTo>
                    <a:pt x="144" y="361"/>
                  </a:lnTo>
                  <a:lnTo>
                    <a:pt x="145" y="358"/>
                  </a:lnTo>
                  <a:lnTo>
                    <a:pt x="150" y="347"/>
                  </a:lnTo>
                  <a:lnTo>
                    <a:pt x="156" y="333"/>
                  </a:lnTo>
                  <a:lnTo>
                    <a:pt x="84" y="333"/>
                  </a:lnTo>
                  <a:lnTo>
                    <a:pt x="82" y="309"/>
                  </a:lnTo>
                  <a:lnTo>
                    <a:pt x="79" y="278"/>
                  </a:lnTo>
                  <a:lnTo>
                    <a:pt x="75" y="242"/>
                  </a:lnTo>
                  <a:lnTo>
                    <a:pt x="67" y="156"/>
                  </a:lnTo>
                  <a:lnTo>
                    <a:pt x="63" y="117"/>
                  </a:lnTo>
                  <a:lnTo>
                    <a:pt x="61" y="86"/>
                  </a:lnTo>
                  <a:lnTo>
                    <a:pt x="58" y="59"/>
                  </a:lnTo>
                  <a:lnTo>
                    <a:pt x="61" y="43"/>
                  </a:lnTo>
                  <a:lnTo>
                    <a:pt x="151" y="43"/>
                  </a:lnTo>
                  <a:lnTo>
                    <a:pt x="136" y="29"/>
                  </a:lnTo>
                  <a:lnTo>
                    <a:pt x="114" y="16"/>
                  </a:lnTo>
                  <a:lnTo>
                    <a:pt x="89" y="6"/>
                  </a:lnTo>
                  <a:lnTo>
                    <a:pt x="62" y="1"/>
                  </a:lnTo>
                  <a:lnTo>
                    <a:pt x="34" y="0"/>
                  </a:lnTo>
                  <a:close/>
                  <a:moveTo>
                    <a:pt x="151" y="43"/>
                  </a:moveTo>
                  <a:lnTo>
                    <a:pt x="61" y="43"/>
                  </a:lnTo>
                  <a:lnTo>
                    <a:pt x="79" y="45"/>
                  </a:lnTo>
                  <a:lnTo>
                    <a:pt x="95" y="52"/>
                  </a:lnTo>
                  <a:lnTo>
                    <a:pt x="106" y="64"/>
                  </a:lnTo>
                  <a:lnTo>
                    <a:pt x="115" y="81"/>
                  </a:lnTo>
                  <a:lnTo>
                    <a:pt x="120" y="93"/>
                  </a:lnTo>
                  <a:lnTo>
                    <a:pt x="123" y="104"/>
                  </a:lnTo>
                  <a:lnTo>
                    <a:pt x="125" y="114"/>
                  </a:lnTo>
                  <a:lnTo>
                    <a:pt x="126" y="123"/>
                  </a:lnTo>
                  <a:lnTo>
                    <a:pt x="128" y="134"/>
                  </a:lnTo>
                  <a:lnTo>
                    <a:pt x="129" y="147"/>
                  </a:lnTo>
                  <a:lnTo>
                    <a:pt x="130" y="162"/>
                  </a:lnTo>
                  <a:lnTo>
                    <a:pt x="131" y="180"/>
                  </a:lnTo>
                  <a:lnTo>
                    <a:pt x="129" y="201"/>
                  </a:lnTo>
                  <a:lnTo>
                    <a:pt x="126" y="227"/>
                  </a:lnTo>
                  <a:lnTo>
                    <a:pt x="121" y="256"/>
                  </a:lnTo>
                  <a:lnTo>
                    <a:pt x="114" y="284"/>
                  </a:lnTo>
                  <a:lnTo>
                    <a:pt x="106" y="306"/>
                  </a:lnTo>
                  <a:lnTo>
                    <a:pt x="96" y="322"/>
                  </a:lnTo>
                  <a:lnTo>
                    <a:pt x="84" y="333"/>
                  </a:lnTo>
                  <a:lnTo>
                    <a:pt x="156" y="333"/>
                  </a:lnTo>
                  <a:lnTo>
                    <a:pt x="159" y="325"/>
                  </a:lnTo>
                  <a:lnTo>
                    <a:pt x="166" y="310"/>
                  </a:lnTo>
                  <a:lnTo>
                    <a:pt x="172" y="295"/>
                  </a:lnTo>
                  <a:lnTo>
                    <a:pt x="178" y="278"/>
                  </a:lnTo>
                  <a:lnTo>
                    <a:pt x="183" y="265"/>
                  </a:lnTo>
                  <a:lnTo>
                    <a:pt x="187" y="251"/>
                  </a:lnTo>
                  <a:lnTo>
                    <a:pt x="190" y="235"/>
                  </a:lnTo>
                  <a:lnTo>
                    <a:pt x="191" y="219"/>
                  </a:lnTo>
                  <a:lnTo>
                    <a:pt x="191" y="203"/>
                  </a:lnTo>
                  <a:lnTo>
                    <a:pt x="184" y="120"/>
                  </a:lnTo>
                  <a:lnTo>
                    <a:pt x="179" y="92"/>
                  </a:lnTo>
                  <a:lnTo>
                    <a:pt x="170" y="67"/>
                  </a:lnTo>
                  <a:lnTo>
                    <a:pt x="155" y="46"/>
                  </a:lnTo>
                  <a:lnTo>
                    <a:pt x="151" y="43"/>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1" name="AutoShape 20"/>
            <p:cNvSpPr>
              <a:spLocks/>
            </p:cNvSpPr>
            <p:nvPr/>
          </p:nvSpPr>
          <p:spPr bwMode="auto">
            <a:xfrm>
              <a:off x="8396" y="6017"/>
              <a:ext cx="302" cy="813"/>
            </a:xfrm>
            <a:custGeom>
              <a:avLst/>
              <a:gdLst>
                <a:gd name="T0" fmla="+- 0 8472 8396"/>
                <a:gd name="T1" fmla="*/ T0 w 302"/>
                <a:gd name="T2" fmla="+- 0 6019 6017"/>
                <a:gd name="T3" fmla="*/ 6019 h 813"/>
                <a:gd name="T4" fmla="+- 0 8463 8396"/>
                <a:gd name="T5" fmla="*/ T4 w 302"/>
                <a:gd name="T6" fmla="+- 0 6058 6017"/>
                <a:gd name="T7" fmla="*/ 6058 h 813"/>
                <a:gd name="T8" fmla="+- 0 8461 8396"/>
                <a:gd name="T9" fmla="*/ T8 w 302"/>
                <a:gd name="T10" fmla="+- 0 6128 6017"/>
                <a:gd name="T11" fmla="*/ 6128 h 813"/>
                <a:gd name="T12" fmla="+- 0 8461 8396"/>
                <a:gd name="T13" fmla="*/ T12 w 302"/>
                <a:gd name="T14" fmla="+- 0 6154 6017"/>
                <a:gd name="T15" fmla="*/ 6154 h 813"/>
                <a:gd name="T16" fmla="+- 0 8458 8396"/>
                <a:gd name="T17" fmla="*/ T16 w 302"/>
                <a:gd name="T18" fmla="+- 0 6249 6017"/>
                <a:gd name="T19" fmla="*/ 6249 h 813"/>
                <a:gd name="T20" fmla="+- 0 8447 8396"/>
                <a:gd name="T21" fmla="*/ T20 w 302"/>
                <a:gd name="T22" fmla="+- 0 6398 6017"/>
                <a:gd name="T23" fmla="*/ 6398 h 813"/>
                <a:gd name="T24" fmla="+- 0 8431 8396"/>
                <a:gd name="T25" fmla="*/ T24 w 302"/>
                <a:gd name="T26" fmla="+- 0 6552 6017"/>
                <a:gd name="T27" fmla="*/ 6552 h 813"/>
                <a:gd name="T28" fmla="+- 0 8411 8396"/>
                <a:gd name="T29" fmla="*/ T28 w 302"/>
                <a:gd name="T30" fmla="+- 0 6708 6017"/>
                <a:gd name="T31" fmla="*/ 6708 h 813"/>
                <a:gd name="T32" fmla="+- 0 8396 8396"/>
                <a:gd name="T33" fmla="*/ T32 w 302"/>
                <a:gd name="T34" fmla="+- 0 6798 6017"/>
                <a:gd name="T35" fmla="*/ 6798 h 813"/>
                <a:gd name="T36" fmla="+- 0 8402 8396"/>
                <a:gd name="T37" fmla="*/ T36 w 302"/>
                <a:gd name="T38" fmla="+- 0 6815 6017"/>
                <a:gd name="T39" fmla="*/ 6815 h 813"/>
                <a:gd name="T40" fmla="+- 0 8427 8396"/>
                <a:gd name="T41" fmla="*/ T40 w 302"/>
                <a:gd name="T42" fmla="+- 0 6830 6017"/>
                <a:gd name="T43" fmla="*/ 6830 h 813"/>
                <a:gd name="T44" fmla="+- 0 8448 8396"/>
                <a:gd name="T45" fmla="*/ T44 w 302"/>
                <a:gd name="T46" fmla="+- 0 6826 6017"/>
                <a:gd name="T47" fmla="*/ 6826 h 813"/>
                <a:gd name="T48" fmla="+- 0 8465 8396"/>
                <a:gd name="T49" fmla="*/ T48 w 302"/>
                <a:gd name="T50" fmla="+- 0 6802 6017"/>
                <a:gd name="T51" fmla="*/ 6802 h 813"/>
                <a:gd name="T52" fmla="+- 0 8471 8396"/>
                <a:gd name="T53" fmla="*/ T52 w 302"/>
                <a:gd name="T54" fmla="+- 0 6770 6017"/>
                <a:gd name="T55" fmla="*/ 6770 h 813"/>
                <a:gd name="T56" fmla="+- 0 8474 8396"/>
                <a:gd name="T57" fmla="*/ T56 w 302"/>
                <a:gd name="T58" fmla="+- 0 6734 6017"/>
                <a:gd name="T59" fmla="*/ 6734 h 813"/>
                <a:gd name="T60" fmla="+- 0 8476 8396"/>
                <a:gd name="T61" fmla="*/ T60 w 302"/>
                <a:gd name="T62" fmla="+- 0 6688 6017"/>
                <a:gd name="T63" fmla="*/ 6688 h 813"/>
                <a:gd name="T64" fmla="+- 0 8480 8396"/>
                <a:gd name="T65" fmla="*/ T64 w 302"/>
                <a:gd name="T66" fmla="+- 0 6644 6017"/>
                <a:gd name="T67" fmla="*/ 6644 h 813"/>
                <a:gd name="T68" fmla="+- 0 8658 8396"/>
                <a:gd name="T69" fmla="*/ T68 w 302"/>
                <a:gd name="T70" fmla="+- 0 6623 6017"/>
                <a:gd name="T71" fmla="*/ 6623 h 813"/>
                <a:gd name="T72" fmla="+- 0 8587 8396"/>
                <a:gd name="T73" fmla="*/ T72 w 302"/>
                <a:gd name="T74" fmla="+- 0 6593 6017"/>
                <a:gd name="T75" fmla="*/ 6593 h 813"/>
                <a:gd name="T76" fmla="+- 0 8520 8396"/>
                <a:gd name="T77" fmla="*/ T76 w 302"/>
                <a:gd name="T78" fmla="+- 0 6588 6017"/>
                <a:gd name="T79" fmla="*/ 6588 h 813"/>
                <a:gd name="T80" fmla="+- 0 8484 8396"/>
                <a:gd name="T81" fmla="*/ T80 w 302"/>
                <a:gd name="T82" fmla="+- 0 6578 6017"/>
                <a:gd name="T83" fmla="*/ 6578 h 813"/>
                <a:gd name="T84" fmla="+- 0 8491 8396"/>
                <a:gd name="T85" fmla="*/ T84 w 302"/>
                <a:gd name="T86" fmla="+- 0 6450 6017"/>
                <a:gd name="T87" fmla="*/ 6450 h 813"/>
                <a:gd name="T88" fmla="+- 0 8504 8396"/>
                <a:gd name="T89" fmla="*/ T88 w 302"/>
                <a:gd name="T90" fmla="+- 0 6267 6017"/>
                <a:gd name="T91" fmla="*/ 6267 h 813"/>
                <a:gd name="T92" fmla="+- 0 8566 8396"/>
                <a:gd name="T93" fmla="*/ T92 w 302"/>
                <a:gd name="T94" fmla="+- 0 6154 6017"/>
                <a:gd name="T95" fmla="*/ 6154 h 813"/>
                <a:gd name="T96" fmla="+- 0 8551 8396"/>
                <a:gd name="T97" fmla="*/ T96 w 302"/>
                <a:gd name="T98" fmla="+- 0 6046 6017"/>
                <a:gd name="T99" fmla="*/ 6046 h 813"/>
                <a:gd name="T100" fmla="+- 0 8545 8396"/>
                <a:gd name="T101" fmla="*/ T100 w 302"/>
                <a:gd name="T102" fmla="+- 0 6029 6017"/>
                <a:gd name="T103" fmla="*/ 6029 h 813"/>
                <a:gd name="T104" fmla="+- 0 8520 8396"/>
                <a:gd name="T105" fmla="*/ T104 w 302"/>
                <a:gd name="T106" fmla="+- 0 6017 6017"/>
                <a:gd name="T107" fmla="*/ 6017 h 813"/>
                <a:gd name="T108" fmla="+- 0 8483 8396"/>
                <a:gd name="T109" fmla="*/ T108 w 302"/>
                <a:gd name="T110" fmla="+- 0 6623 6017"/>
                <a:gd name="T111" fmla="*/ 6623 h 813"/>
                <a:gd name="T112" fmla="+- 0 8609 8396"/>
                <a:gd name="T113" fmla="*/ T112 w 302"/>
                <a:gd name="T114" fmla="+- 0 6682 6017"/>
                <a:gd name="T115" fmla="*/ 6682 h 813"/>
                <a:gd name="T116" fmla="+- 0 8624 8396"/>
                <a:gd name="T117" fmla="*/ T116 w 302"/>
                <a:gd name="T118" fmla="+- 0 6757 6017"/>
                <a:gd name="T119" fmla="*/ 6757 h 813"/>
                <a:gd name="T120" fmla="+- 0 8629 8396"/>
                <a:gd name="T121" fmla="*/ T120 w 302"/>
                <a:gd name="T122" fmla="+- 0 6801 6017"/>
                <a:gd name="T123" fmla="*/ 6801 h 813"/>
                <a:gd name="T124" fmla="+- 0 8654 8396"/>
                <a:gd name="T125" fmla="*/ T124 w 302"/>
                <a:gd name="T126" fmla="+- 0 6822 6017"/>
                <a:gd name="T127" fmla="*/ 6822 h 813"/>
                <a:gd name="T128" fmla="+- 0 8682 8396"/>
                <a:gd name="T129" fmla="*/ T128 w 302"/>
                <a:gd name="T130" fmla="+- 0 6824 6017"/>
                <a:gd name="T131" fmla="*/ 6824 h 813"/>
                <a:gd name="T132" fmla="+- 0 8696 8396"/>
                <a:gd name="T133" fmla="*/ T132 w 302"/>
                <a:gd name="T134" fmla="+- 0 6811 6017"/>
                <a:gd name="T135" fmla="*/ 6811 h 813"/>
                <a:gd name="T136" fmla="+- 0 8698 8396"/>
                <a:gd name="T137" fmla="*/ T136 w 302"/>
                <a:gd name="T138" fmla="+- 0 6787 6017"/>
                <a:gd name="T139" fmla="*/ 6787 h 813"/>
                <a:gd name="T140" fmla="+- 0 8693 8396"/>
                <a:gd name="T141" fmla="*/ T140 w 302"/>
                <a:gd name="T142" fmla="+- 0 6760 6017"/>
                <a:gd name="T143" fmla="*/ 6760 h 813"/>
                <a:gd name="T144" fmla="+- 0 8673 8396"/>
                <a:gd name="T145" fmla="*/ T144 w 302"/>
                <a:gd name="T146" fmla="+- 0 6687 6017"/>
                <a:gd name="T147" fmla="*/ 6687 h 813"/>
                <a:gd name="T148" fmla="+- 0 8664 8396"/>
                <a:gd name="T149" fmla="*/ T148 w 302"/>
                <a:gd name="T150" fmla="+- 0 6651 6017"/>
                <a:gd name="T151" fmla="*/ 6651 h 813"/>
                <a:gd name="T152" fmla="+- 0 8658 8396"/>
                <a:gd name="T153" fmla="*/ T152 w 302"/>
                <a:gd name="T154" fmla="+- 0 6623 6017"/>
                <a:gd name="T155" fmla="*/ 6623 h 813"/>
                <a:gd name="T156" fmla="+- 0 8514 8396"/>
                <a:gd name="T157" fmla="*/ T156 w 302"/>
                <a:gd name="T158" fmla="+- 0 6154 6017"/>
                <a:gd name="T159" fmla="*/ 6154 h 813"/>
                <a:gd name="T160" fmla="+- 0 8523 8396"/>
                <a:gd name="T161" fmla="*/ T160 w 302"/>
                <a:gd name="T162" fmla="+- 0 6203 6017"/>
                <a:gd name="T163" fmla="*/ 6203 h 813"/>
                <a:gd name="T164" fmla="+- 0 8537 8396"/>
                <a:gd name="T165" fmla="*/ T164 w 302"/>
                <a:gd name="T166" fmla="+- 0 6276 6017"/>
                <a:gd name="T167" fmla="*/ 6276 h 813"/>
                <a:gd name="T168" fmla="+- 0 8551 8396"/>
                <a:gd name="T169" fmla="*/ T168 w 302"/>
                <a:gd name="T170" fmla="+- 0 6355 6017"/>
                <a:gd name="T171" fmla="*/ 6355 h 813"/>
                <a:gd name="T172" fmla="+- 0 8563 8396"/>
                <a:gd name="T173" fmla="*/ T172 w 302"/>
                <a:gd name="T174" fmla="+- 0 6424 6017"/>
                <a:gd name="T175" fmla="*/ 6424 h 813"/>
                <a:gd name="T176" fmla="+- 0 8572 8396"/>
                <a:gd name="T177" fmla="*/ T176 w 302"/>
                <a:gd name="T178" fmla="+- 0 6483 6017"/>
                <a:gd name="T179" fmla="*/ 6483 h 813"/>
                <a:gd name="T180" fmla="+- 0 8578 8396"/>
                <a:gd name="T181" fmla="*/ T180 w 302"/>
                <a:gd name="T182" fmla="+- 0 6532 6017"/>
                <a:gd name="T183" fmla="*/ 6532 h 813"/>
                <a:gd name="T184" fmla="+- 0 8582 8396"/>
                <a:gd name="T185" fmla="*/ T184 w 302"/>
                <a:gd name="T186" fmla="+- 0 6569 6017"/>
                <a:gd name="T187" fmla="*/ 6569 h 813"/>
                <a:gd name="T188" fmla="+- 0 8587 8396"/>
                <a:gd name="T189" fmla="*/ T188 w 302"/>
                <a:gd name="T190" fmla="+- 0 6593 6017"/>
                <a:gd name="T191" fmla="*/ 6593 h 813"/>
                <a:gd name="T192" fmla="+- 0 8644 8396"/>
                <a:gd name="T193" fmla="*/ T192 w 302"/>
                <a:gd name="T194" fmla="+- 0 6567 6017"/>
                <a:gd name="T195" fmla="*/ 6567 h 813"/>
                <a:gd name="T196" fmla="+- 0 8629 8396"/>
                <a:gd name="T197" fmla="*/ T196 w 302"/>
                <a:gd name="T198" fmla="+- 0 6463 6017"/>
                <a:gd name="T199" fmla="*/ 6463 h 813"/>
                <a:gd name="T200" fmla="+- 0 8598 8396"/>
                <a:gd name="T201" fmla="*/ T200 w 302"/>
                <a:gd name="T202" fmla="+- 0 6311 6017"/>
                <a:gd name="T203" fmla="*/ 6311 h 813"/>
                <a:gd name="T204" fmla="+- 0 8566 8396"/>
                <a:gd name="T205" fmla="*/ T204 w 302"/>
                <a:gd name="T206" fmla="+- 0 6157 6017"/>
                <a:gd name="T207" fmla="*/ 6157 h 81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02" h="813">
                  <a:moveTo>
                    <a:pt x="124" y="0"/>
                  </a:moveTo>
                  <a:lnTo>
                    <a:pt x="76" y="2"/>
                  </a:lnTo>
                  <a:lnTo>
                    <a:pt x="70" y="17"/>
                  </a:lnTo>
                  <a:lnTo>
                    <a:pt x="67" y="41"/>
                  </a:lnTo>
                  <a:lnTo>
                    <a:pt x="65" y="72"/>
                  </a:lnTo>
                  <a:lnTo>
                    <a:pt x="65" y="111"/>
                  </a:lnTo>
                  <a:lnTo>
                    <a:pt x="65" y="129"/>
                  </a:lnTo>
                  <a:lnTo>
                    <a:pt x="65" y="137"/>
                  </a:lnTo>
                  <a:lnTo>
                    <a:pt x="65" y="159"/>
                  </a:lnTo>
                  <a:lnTo>
                    <a:pt x="62" y="232"/>
                  </a:lnTo>
                  <a:lnTo>
                    <a:pt x="57" y="306"/>
                  </a:lnTo>
                  <a:lnTo>
                    <a:pt x="51" y="381"/>
                  </a:lnTo>
                  <a:lnTo>
                    <a:pt x="44" y="457"/>
                  </a:lnTo>
                  <a:lnTo>
                    <a:pt x="35" y="535"/>
                  </a:lnTo>
                  <a:lnTo>
                    <a:pt x="25" y="612"/>
                  </a:lnTo>
                  <a:lnTo>
                    <a:pt x="15" y="691"/>
                  </a:lnTo>
                  <a:lnTo>
                    <a:pt x="2" y="770"/>
                  </a:lnTo>
                  <a:lnTo>
                    <a:pt x="0" y="781"/>
                  </a:lnTo>
                  <a:lnTo>
                    <a:pt x="1" y="790"/>
                  </a:lnTo>
                  <a:lnTo>
                    <a:pt x="6" y="798"/>
                  </a:lnTo>
                  <a:lnTo>
                    <a:pt x="22" y="810"/>
                  </a:lnTo>
                  <a:lnTo>
                    <a:pt x="31" y="813"/>
                  </a:lnTo>
                  <a:lnTo>
                    <a:pt x="40" y="812"/>
                  </a:lnTo>
                  <a:lnTo>
                    <a:pt x="52" y="809"/>
                  </a:lnTo>
                  <a:lnTo>
                    <a:pt x="62" y="800"/>
                  </a:lnTo>
                  <a:lnTo>
                    <a:pt x="69" y="785"/>
                  </a:lnTo>
                  <a:lnTo>
                    <a:pt x="74" y="765"/>
                  </a:lnTo>
                  <a:lnTo>
                    <a:pt x="75" y="753"/>
                  </a:lnTo>
                  <a:lnTo>
                    <a:pt x="77" y="737"/>
                  </a:lnTo>
                  <a:lnTo>
                    <a:pt x="78" y="717"/>
                  </a:lnTo>
                  <a:lnTo>
                    <a:pt x="78" y="695"/>
                  </a:lnTo>
                  <a:lnTo>
                    <a:pt x="80" y="671"/>
                  </a:lnTo>
                  <a:lnTo>
                    <a:pt x="81" y="648"/>
                  </a:lnTo>
                  <a:lnTo>
                    <a:pt x="84" y="627"/>
                  </a:lnTo>
                  <a:lnTo>
                    <a:pt x="87" y="606"/>
                  </a:lnTo>
                  <a:lnTo>
                    <a:pt x="262" y="606"/>
                  </a:lnTo>
                  <a:lnTo>
                    <a:pt x="255" y="576"/>
                  </a:lnTo>
                  <a:lnTo>
                    <a:pt x="191" y="576"/>
                  </a:lnTo>
                  <a:lnTo>
                    <a:pt x="153" y="574"/>
                  </a:lnTo>
                  <a:lnTo>
                    <a:pt x="124" y="571"/>
                  </a:lnTo>
                  <a:lnTo>
                    <a:pt x="102" y="567"/>
                  </a:lnTo>
                  <a:lnTo>
                    <a:pt x="88" y="561"/>
                  </a:lnTo>
                  <a:lnTo>
                    <a:pt x="90" y="504"/>
                  </a:lnTo>
                  <a:lnTo>
                    <a:pt x="95" y="433"/>
                  </a:lnTo>
                  <a:lnTo>
                    <a:pt x="101" y="348"/>
                  </a:lnTo>
                  <a:lnTo>
                    <a:pt x="108" y="250"/>
                  </a:lnTo>
                  <a:lnTo>
                    <a:pt x="118" y="137"/>
                  </a:lnTo>
                  <a:lnTo>
                    <a:pt x="170" y="137"/>
                  </a:lnTo>
                  <a:lnTo>
                    <a:pt x="161" y="79"/>
                  </a:lnTo>
                  <a:lnTo>
                    <a:pt x="155" y="29"/>
                  </a:lnTo>
                  <a:lnTo>
                    <a:pt x="154" y="19"/>
                  </a:lnTo>
                  <a:lnTo>
                    <a:pt x="149" y="12"/>
                  </a:lnTo>
                  <a:lnTo>
                    <a:pt x="133" y="3"/>
                  </a:lnTo>
                  <a:lnTo>
                    <a:pt x="124" y="0"/>
                  </a:lnTo>
                  <a:close/>
                  <a:moveTo>
                    <a:pt x="262" y="606"/>
                  </a:moveTo>
                  <a:lnTo>
                    <a:pt x="87" y="606"/>
                  </a:lnTo>
                  <a:lnTo>
                    <a:pt x="202" y="619"/>
                  </a:lnTo>
                  <a:lnTo>
                    <a:pt x="213" y="665"/>
                  </a:lnTo>
                  <a:lnTo>
                    <a:pt x="222" y="705"/>
                  </a:lnTo>
                  <a:lnTo>
                    <a:pt x="228" y="740"/>
                  </a:lnTo>
                  <a:lnTo>
                    <a:pt x="232" y="768"/>
                  </a:lnTo>
                  <a:lnTo>
                    <a:pt x="233" y="784"/>
                  </a:lnTo>
                  <a:lnTo>
                    <a:pt x="239" y="795"/>
                  </a:lnTo>
                  <a:lnTo>
                    <a:pt x="258" y="805"/>
                  </a:lnTo>
                  <a:lnTo>
                    <a:pt x="270" y="808"/>
                  </a:lnTo>
                  <a:lnTo>
                    <a:pt x="286" y="807"/>
                  </a:lnTo>
                  <a:lnTo>
                    <a:pt x="294" y="802"/>
                  </a:lnTo>
                  <a:lnTo>
                    <a:pt x="300" y="794"/>
                  </a:lnTo>
                  <a:lnTo>
                    <a:pt x="302" y="784"/>
                  </a:lnTo>
                  <a:lnTo>
                    <a:pt x="302" y="770"/>
                  </a:lnTo>
                  <a:lnTo>
                    <a:pt x="300" y="759"/>
                  </a:lnTo>
                  <a:lnTo>
                    <a:pt x="297" y="743"/>
                  </a:lnTo>
                  <a:lnTo>
                    <a:pt x="292" y="722"/>
                  </a:lnTo>
                  <a:lnTo>
                    <a:pt x="277" y="670"/>
                  </a:lnTo>
                  <a:lnTo>
                    <a:pt x="272" y="649"/>
                  </a:lnTo>
                  <a:lnTo>
                    <a:pt x="268" y="634"/>
                  </a:lnTo>
                  <a:lnTo>
                    <a:pt x="267" y="624"/>
                  </a:lnTo>
                  <a:lnTo>
                    <a:pt x="262" y="606"/>
                  </a:lnTo>
                  <a:close/>
                  <a:moveTo>
                    <a:pt x="170" y="137"/>
                  </a:moveTo>
                  <a:lnTo>
                    <a:pt x="118" y="137"/>
                  </a:lnTo>
                  <a:lnTo>
                    <a:pt x="122" y="159"/>
                  </a:lnTo>
                  <a:lnTo>
                    <a:pt x="127" y="186"/>
                  </a:lnTo>
                  <a:lnTo>
                    <a:pt x="133" y="220"/>
                  </a:lnTo>
                  <a:lnTo>
                    <a:pt x="141" y="259"/>
                  </a:lnTo>
                  <a:lnTo>
                    <a:pt x="148" y="300"/>
                  </a:lnTo>
                  <a:lnTo>
                    <a:pt x="155" y="338"/>
                  </a:lnTo>
                  <a:lnTo>
                    <a:pt x="162" y="374"/>
                  </a:lnTo>
                  <a:lnTo>
                    <a:pt x="167" y="407"/>
                  </a:lnTo>
                  <a:lnTo>
                    <a:pt x="172" y="438"/>
                  </a:lnTo>
                  <a:lnTo>
                    <a:pt x="176" y="466"/>
                  </a:lnTo>
                  <a:lnTo>
                    <a:pt x="179" y="492"/>
                  </a:lnTo>
                  <a:lnTo>
                    <a:pt x="182" y="515"/>
                  </a:lnTo>
                  <a:lnTo>
                    <a:pt x="184" y="535"/>
                  </a:lnTo>
                  <a:lnTo>
                    <a:pt x="186" y="552"/>
                  </a:lnTo>
                  <a:lnTo>
                    <a:pt x="188" y="566"/>
                  </a:lnTo>
                  <a:lnTo>
                    <a:pt x="191" y="576"/>
                  </a:lnTo>
                  <a:lnTo>
                    <a:pt x="255" y="576"/>
                  </a:lnTo>
                  <a:lnTo>
                    <a:pt x="248" y="550"/>
                  </a:lnTo>
                  <a:lnTo>
                    <a:pt x="242" y="504"/>
                  </a:lnTo>
                  <a:lnTo>
                    <a:pt x="233" y="446"/>
                  </a:lnTo>
                  <a:lnTo>
                    <a:pt x="219" y="376"/>
                  </a:lnTo>
                  <a:lnTo>
                    <a:pt x="202" y="294"/>
                  </a:lnTo>
                  <a:lnTo>
                    <a:pt x="184" y="211"/>
                  </a:lnTo>
                  <a:lnTo>
                    <a:pt x="170" y="140"/>
                  </a:lnTo>
                  <a:lnTo>
                    <a:pt x="170" y="137"/>
                  </a:lnTo>
                  <a:close/>
                </a:path>
              </a:pathLst>
            </a:custGeom>
            <a:solidFill>
              <a:srgbClr val="017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35874544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Nästa gång</a:t>
            </a:r>
            <a:endParaRPr lang="sv-SE" sz="4000" dirty="0"/>
          </a:p>
        </p:txBody>
      </p:sp>
      <p:sp>
        <p:nvSpPr>
          <p:cNvPr id="3" name="Platshållare för text 2"/>
          <p:cNvSpPr>
            <a:spLocks noGrp="1"/>
          </p:cNvSpPr>
          <p:nvPr>
            <p:ph type="body" sz="quarter" idx="10"/>
          </p:nvPr>
        </p:nvSpPr>
        <p:spPr/>
        <p:txBody>
          <a:bodyPr/>
          <a:lstStyle/>
          <a:p>
            <a:r>
              <a:rPr lang="sv-SE" sz="2400" dirty="0"/>
              <a:t>Nästa träff </a:t>
            </a:r>
            <a:r>
              <a:rPr lang="sv-SE" sz="2400" dirty="0" smtClean="0"/>
              <a:t>handlar om:</a:t>
            </a:r>
            <a:br>
              <a:rPr lang="sv-SE" sz="2400" dirty="0" smtClean="0"/>
            </a:br>
            <a:endParaRPr lang="sv-SE" sz="2400" dirty="0"/>
          </a:p>
          <a:p>
            <a:pPr marL="457200" indent="-457200">
              <a:buFont typeface="Arial" panose="020B0604020202020204" pitchFamily="34" charset="0"/>
              <a:buChar char="•"/>
            </a:pPr>
            <a:r>
              <a:rPr lang="sv-SE" sz="2400" b="0" dirty="0" smtClean="0"/>
              <a:t>Barn</a:t>
            </a:r>
            <a:endParaRPr lang="sv-SE" sz="2400" b="0" dirty="0"/>
          </a:p>
          <a:p>
            <a:pPr marL="457200" indent="-457200">
              <a:buFont typeface="Arial" panose="020B0604020202020204" pitchFamily="34" charset="0"/>
              <a:buChar char="•"/>
            </a:pPr>
            <a:r>
              <a:rPr lang="sv-SE" sz="2400" b="0" smtClean="0"/>
              <a:t>Utmaning</a:t>
            </a:r>
            <a:endParaRPr lang="sv-SE" sz="2400" b="0" dirty="0"/>
          </a:p>
          <a:p>
            <a:pPr marL="457200" indent="-457200">
              <a:buFont typeface="Arial" panose="020B0604020202020204" pitchFamily="34" charset="0"/>
              <a:buChar char="•"/>
            </a:pPr>
            <a:r>
              <a:rPr lang="sv-SE" sz="2400" b="0" dirty="0"/>
              <a:t>Datum</a:t>
            </a:r>
          </a:p>
          <a:p>
            <a:pPr marL="457200" indent="-457200">
              <a:buFont typeface="Arial" panose="020B0604020202020204" pitchFamily="34" charset="0"/>
              <a:buChar char="•"/>
            </a:pPr>
            <a:r>
              <a:rPr lang="sv-SE" sz="2400" b="0" dirty="0"/>
              <a:t>Tid</a:t>
            </a:r>
          </a:p>
          <a:p>
            <a:endParaRPr lang="sv-SE" sz="2400" dirty="0"/>
          </a:p>
        </p:txBody>
      </p:sp>
    </p:spTree>
    <p:extLst>
      <p:ext uri="{BB962C8B-B14F-4D97-AF65-F5344CB8AC3E}">
        <p14:creationId xmlns:p14="http://schemas.microsoft.com/office/powerpoint/2010/main" val="258283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2: Utcheckning</a:t>
            </a:r>
            <a:endParaRPr lang="sv-SE" sz="4000" dirty="0"/>
          </a:p>
        </p:txBody>
      </p:sp>
      <p:sp>
        <p:nvSpPr>
          <p:cNvPr id="3" name="Platshållare för text 2"/>
          <p:cNvSpPr>
            <a:spLocks noGrp="1"/>
          </p:cNvSpPr>
          <p:nvPr>
            <p:ph type="body" sz="quarter" idx="10"/>
          </p:nvPr>
        </p:nvSpPr>
        <p:spPr/>
        <p:txBody>
          <a:bodyPr/>
          <a:lstStyle/>
          <a:p>
            <a:r>
              <a:rPr lang="sv-SE" sz="2400" dirty="0"/>
              <a:t>Frågor att reflektera och berätta om i en runda</a:t>
            </a:r>
            <a:r>
              <a:rPr lang="sv-SE" sz="2400" dirty="0" smtClean="0"/>
              <a:t>:</a:t>
            </a:r>
            <a:br>
              <a:rPr lang="sv-SE" sz="2400" dirty="0" smtClean="0"/>
            </a:br>
            <a:endParaRPr lang="sv-SE" sz="2400" dirty="0"/>
          </a:p>
          <a:p>
            <a:pPr marL="457200" lvl="0" indent="-457200">
              <a:buFont typeface="Arial" panose="020B0604020202020204" pitchFamily="34" charset="0"/>
              <a:buChar char="•"/>
            </a:pPr>
            <a:r>
              <a:rPr lang="sv-SE" sz="2400" b="0" dirty="0"/>
              <a:t>Vad var roligast idag?</a:t>
            </a:r>
          </a:p>
          <a:p>
            <a:pPr marL="457200" lvl="0" indent="-457200">
              <a:buFont typeface="Arial" panose="020B0604020202020204" pitchFamily="34" charset="0"/>
              <a:buChar char="•"/>
            </a:pPr>
            <a:r>
              <a:rPr lang="sv-SE" sz="2400" b="0" dirty="0"/>
              <a:t>Vad tar du med dig från dagens träff?</a:t>
            </a:r>
          </a:p>
          <a:p>
            <a:endParaRPr lang="sv-SE" sz="2400" dirty="0"/>
          </a:p>
        </p:txBody>
      </p:sp>
    </p:spTree>
    <p:extLst>
      <p:ext uri="{BB962C8B-B14F-4D97-AF65-F5344CB8AC3E}">
        <p14:creationId xmlns:p14="http://schemas.microsoft.com/office/powerpoint/2010/main" val="339193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Juan </a:t>
            </a:r>
            <a:r>
              <a:rPr lang="sv-SE" dirty="0" err="1" smtClean="0"/>
              <a:t>Encalada</a:t>
            </a:r>
            <a:endParaRPr lang="sv-SE" dirty="0"/>
          </a:p>
        </p:txBody>
      </p:sp>
      <p:sp>
        <p:nvSpPr>
          <p:cNvPr id="5" name="Platshållare för text 1"/>
          <p:cNvSpPr>
            <a:spLocks noGrp="1"/>
          </p:cNvSpPr>
          <p:nvPr>
            <p:ph type="body" sz="quarter" idx="11"/>
          </p:nvPr>
        </p:nvSpPr>
        <p:spPr>
          <a:xfrm>
            <a:off x="874340" y="-139367"/>
            <a:ext cx="6843712" cy="1476374"/>
          </a:xfrm>
        </p:spPr>
        <p:txBody>
          <a:bodyPr/>
          <a:lstStyle/>
          <a:p>
            <a:r>
              <a:rPr lang="sv-SE" sz="4000" dirty="0" smtClean="0">
                <a:latin typeface="+mj-lt"/>
              </a:rPr>
              <a:t>TACK FÖR IDAG!</a:t>
            </a:r>
            <a:endParaRPr lang="sv-SE" sz="4000" dirty="0">
              <a:latin typeface="+mj-lt"/>
            </a:endParaRPr>
          </a:p>
        </p:txBody>
      </p:sp>
    </p:spTree>
    <p:extLst>
      <p:ext uri="{BB962C8B-B14F-4D97-AF65-F5344CB8AC3E}">
        <p14:creationId xmlns:p14="http://schemas.microsoft.com/office/powerpoint/2010/main" val="632466179"/>
      </p:ext>
    </p:extLst>
  </p:cSld>
  <p:clrMapOvr>
    <a:masterClrMapping/>
  </p:clrMapOvr>
  <p:timing>
    <p:tnLst>
      <p:par>
        <p:cTn id="1" dur="indefinite" restart="never" nodeType="tmRoot"/>
      </p:par>
    </p:tnLst>
  </p:timing>
</p:sld>
</file>

<file path=ppt/theme/theme1.xml><?xml version="1.0" encoding="utf-8"?>
<a:theme xmlns:a="http://schemas.openxmlformats.org/drawingml/2006/main" name="Bildsid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411C8C7-CBD3-447B-91D1-B79FA1B50A11}"/>
    </a:ext>
  </a:extLst>
</a:theme>
</file>

<file path=ppt/theme/theme2.xml><?xml version="1.0" encoding="utf-8"?>
<a:theme xmlns:a="http://schemas.openxmlformats.org/drawingml/2006/main" name="Mörklila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723E16C9-1466-4F9E-A840-48BBC7F77C17}"/>
    </a:ext>
  </a:extLst>
</a:theme>
</file>

<file path=ppt/theme/theme3.xml><?xml version="1.0" encoding="utf-8"?>
<a:theme xmlns:a="http://schemas.openxmlformats.org/drawingml/2006/main" name="Ljusrosa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3180B88-8D86-48B5-B779-C3FDF85FE8EE}"/>
    </a:ext>
  </a:extLst>
</a:theme>
</file>

<file path=ppt/theme/theme4.xml><?xml version="1.0" encoding="utf-8"?>
<a:theme xmlns:a="http://schemas.openxmlformats.org/drawingml/2006/main" name="Mörkblå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36419CC8-4AF8-4E83-BF48-BD39A5980CB3}"/>
    </a:ext>
  </a:extLst>
</a:theme>
</file>

<file path=ppt/theme/theme5.xml><?xml version="1.0" encoding="utf-8"?>
<a:theme xmlns:a="http://schemas.openxmlformats.org/drawingml/2006/main" name="Ljusorange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A6C58F26-16AB-49C5-B5AD-5DEDA44F03A8}"/>
    </a:ext>
  </a:extLst>
</a:theme>
</file>

<file path=ppt/theme/theme6.xml><?xml version="1.0" encoding="utf-8"?>
<a:theme xmlns:a="http://schemas.openxmlformats.org/drawingml/2006/main" name="Mörklila / Ljus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D5B997F1-4FCA-4C80-80FA-471CF121267F}"/>
    </a:ext>
  </a:extLst>
</a:theme>
</file>

<file path=ppt/theme/theme7.xml><?xml version="1.0" encoding="utf-8"?>
<a:theme xmlns:a="http://schemas.openxmlformats.org/drawingml/2006/main" name="Ljusblå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F71D424-A470-4877-A74F-07FB3D855067}"/>
    </a:ext>
  </a:extLst>
</a:theme>
</file>

<file path=ppt/theme/theme8.xml><?xml version="1.0" encoding="utf-8"?>
<a:theme xmlns:a="http://schemas.openxmlformats.org/drawingml/2006/main" name="Mörkblå / Mint">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25B3A3DF-47EA-4CF9-88F2-A6DACBD8C35A}"/>
    </a:ext>
  </a:extLst>
</a:theme>
</file>

<file path=ppt/theme/theme9.xml><?xml version="1.0" encoding="utf-8"?>
<a:theme xmlns:a="http://schemas.openxmlformats.org/drawingml/2006/main" name="Mint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27EF36F-C91C-45C7-B35A-7A55CCB99CB0}"/>
    </a:ext>
  </a:extLst>
</a:theme>
</file>

<file path=ppt/theme/theme10.xml><?xml version="1.0" encoding="utf-8"?>
<a:theme xmlns:a="http://schemas.openxmlformats.org/drawingml/2006/main" name="Mörklila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02189A-E682-47A4-99DB-6FC258ECA8AF}"/>
    </a:ext>
  </a:extLst>
</a:theme>
</file>

<file path=ppt/theme/theme11.xml><?xml version="1.0" encoding="utf-8"?>
<a:theme xmlns:a="http://schemas.openxmlformats.org/drawingml/2006/main" name="Ljusorange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454AAF-9CCA-46B2-9610-6C7826701747}"/>
    </a:ext>
  </a:extLst>
</a:theme>
</file>

<file path=ppt/theme/theme12.xml><?xml version="1.0" encoding="utf-8"?>
<a:theme xmlns:a="http://schemas.openxmlformats.org/drawingml/2006/main" name="Mörkblå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A30AE6A-C361-4481-AAA4-61A4C045D5D8}"/>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E7E0C09FA322248B125692A5C9B87DF" ma:contentTypeVersion="11" ma:contentTypeDescription="Skapa ett nytt dokument." ma:contentTypeScope="" ma:versionID="d94a9a608438e7fed3a923922851b5bb">
  <xsd:schema xmlns:xsd="http://www.w3.org/2001/XMLSchema" xmlns:xs="http://www.w3.org/2001/XMLSchema" xmlns:p="http://schemas.microsoft.com/office/2006/metadata/properties" xmlns:ns3="b23c8dfb-ee16-48fa-ab19-67e1dd4c743a" xmlns:ns4="e150f492-45f9-4f68-8ec2-48d4934a405a" targetNamespace="http://schemas.microsoft.com/office/2006/metadata/properties" ma:root="true" ma:fieldsID="08b3e6f77d81f390093edef418ed0d31" ns3:_="" ns4:_="">
    <xsd:import namespace="b23c8dfb-ee16-48fa-ab19-67e1dd4c743a"/>
    <xsd:import namespace="e150f492-45f9-4f68-8ec2-48d4934a405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3c8dfb-ee16-48fa-ab19-67e1dd4c743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50f492-45f9-4f68-8ec2-48d4934a405a"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SharingHintHash" ma:index="16"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8714D7-1C16-4161-B96C-A67C47C71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3c8dfb-ee16-48fa-ab19-67e1dd4c743a"/>
    <ds:schemaRef ds:uri="e150f492-45f9-4f68-8ec2-48d4934a40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1D86AD-DD85-4804-8E0E-30CF97E96075}">
  <ds:schemaRefs>
    <ds:schemaRef ds:uri="http://schemas.microsoft.com/sharepoint/v3/contenttype/forms"/>
  </ds:schemaRefs>
</ds:datastoreItem>
</file>

<file path=customXml/itemProps3.xml><?xml version="1.0" encoding="utf-8"?>
<ds:datastoreItem xmlns:ds="http://schemas.openxmlformats.org/officeDocument/2006/customXml" ds:itemID="{DD16D6F1-CBD7-43D3-8CC3-274401CB967A}">
  <ds:schemaRefs>
    <ds:schemaRef ds:uri="http://purl.org/dc/terms/"/>
    <ds:schemaRef ds:uri="http://schemas.openxmlformats.org/package/2006/metadata/core-properties"/>
    <ds:schemaRef ds:uri="b23c8dfb-ee16-48fa-ab19-67e1dd4c743a"/>
    <ds:schemaRef ds:uri="http://purl.org/dc/dcmitype/"/>
    <ds:schemaRef ds:uri="e150f492-45f9-4f68-8ec2-48d4934a405a"/>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Bilda_PPT_mall_v2</Template>
  <TotalTime>22427</TotalTime>
  <Words>766</Words>
  <Application>Microsoft Office PowerPoint</Application>
  <PresentationFormat>Bredbild</PresentationFormat>
  <Paragraphs>92</Paragraphs>
  <Slides>17</Slides>
  <Notes>8</Notes>
  <HiddenSlides>0</HiddenSlides>
  <MMClips>1</MMClips>
  <ScaleCrop>false</ScaleCrop>
  <HeadingPairs>
    <vt:vector size="6" baseType="variant">
      <vt:variant>
        <vt:lpstr>Använt teckensnitt</vt:lpstr>
      </vt:variant>
      <vt:variant>
        <vt:i4>3</vt:i4>
      </vt:variant>
      <vt:variant>
        <vt:lpstr>Tema</vt:lpstr>
      </vt:variant>
      <vt:variant>
        <vt:i4>12</vt:i4>
      </vt:variant>
      <vt:variant>
        <vt:lpstr>Bildrubriker</vt:lpstr>
      </vt:variant>
      <vt:variant>
        <vt:i4>17</vt:i4>
      </vt:variant>
    </vt:vector>
  </HeadingPairs>
  <TitlesOfParts>
    <vt:vector size="32" baseType="lpstr">
      <vt:lpstr>Arial</vt:lpstr>
      <vt:lpstr>Calibri</vt:lpstr>
      <vt:lpstr>Georgia</vt:lpstr>
      <vt:lpstr>Bildsida</vt:lpstr>
      <vt:lpstr>Mörklila / Ljusrosa</vt:lpstr>
      <vt:lpstr>Ljusrosa / Mörklila</vt:lpstr>
      <vt:lpstr>Mörkblå / Ljusorange</vt:lpstr>
      <vt:lpstr>Ljusorange / Mörkblå</vt:lpstr>
      <vt:lpstr>Mörklila / Ljusblå</vt:lpstr>
      <vt:lpstr>Ljusblå / Mörklila</vt:lpstr>
      <vt:lpstr>Mörkblå / Mint</vt:lpstr>
      <vt:lpstr>Mint / Mörkblå</vt:lpstr>
      <vt:lpstr>Mörklila / Ljusorange</vt:lpstr>
      <vt:lpstr>Ljusorange / Mörklila</vt:lpstr>
      <vt:lpstr>Mörkblå / Ljusrosa</vt:lpstr>
      <vt:lpstr>PowerPoint-presentation</vt:lpstr>
      <vt:lpstr>Tema 2: Förberedelser</vt:lpstr>
      <vt:lpstr>Tema 2: Incheckning</vt:lpstr>
      <vt:lpstr>Tema 2: Dagens agenda</vt:lpstr>
      <vt:lpstr>Tema 2: Introduktion Naturen</vt:lpstr>
      <vt:lpstr>PowerPoint-presentation</vt:lpstr>
      <vt:lpstr>Tema 2: Film, Naturen</vt:lpstr>
      <vt:lpstr>PowerPoint-presentation</vt:lpstr>
      <vt:lpstr>Tema 2: Ordlista Naturen</vt:lpstr>
      <vt:lpstr>PowerPoint-presentation</vt:lpstr>
      <vt:lpstr>Tema 2: Övning &amp; reflektion</vt:lpstr>
      <vt:lpstr>Tema 2: Övning &amp; reflektion</vt:lpstr>
      <vt:lpstr>PowerPoint-presentation</vt:lpstr>
      <vt:lpstr>Tema 2: Övning &amp; reflektion</vt:lpstr>
      <vt:lpstr>Tema 2: Nästa gång</vt:lpstr>
      <vt:lpstr>Tema 2: Utcheckning</vt:lpstr>
      <vt:lpstr>PowerPoint-presentation</vt:lpstr>
    </vt:vector>
  </TitlesOfParts>
  <Company>Studieförbundet Bilda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Bildas digitala erbjudande</dc:title>
  <dc:creator>Emelie Jönsson</dc:creator>
  <cp:lastModifiedBy>Emelie Jönsson</cp:lastModifiedBy>
  <cp:revision>119</cp:revision>
  <dcterms:created xsi:type="dcterms:W3CDTF">2019-08-16T09:07:19Z</dcterms:created>
  <dcterms:modified xsi:type="dcterms:W3CDTF">2020-07-08T07:32:10Z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0x0101008E7E0C09FA322248B125692A5C9B87DF</vt:lpwstr>
  </property>
</Properties>
</file>