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50" d="100"/>
          <a:sy n="50" d="100"/>
        </p:scale>
        <p:origin x="1244" y="5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smtClean="0"/>
              <a:t>Klicka om du vill redigera mall för underrubrikformat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35D34-6505-48DC-B99E-670FE6D6E9DA}" type="datetimeFigureOut">
              <a:rPr lang="sv-SE" smtClean="0"/>
              <a:t>2021-01-27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98DA1-A84E-44C8-97B5-DB3DE851140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114891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35D34-6505-48DC-B99E-670FE6D6E9DA}" type="datetimeFigureOut">
              <a:rPr lang="sv-SE" smtClean="0"/>
              <a:t>2021-01-27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98DA1-A84E-44C8-97B5-DB3DE851140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630543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35D34-6505-48DC-B99E-670FE6D6E9DA}" type="datetimeFigureOut">
              <a:rPr lang="sv-SE" smtClean="0"/>
              <a:t>2021-01-27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98DA1-A84E-44C8-97B5-DB3DE851140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963147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35D34-6505-48DC-B99E-670FE6D6E9DA}" type="datetimeFigureOut">
              <a:rPr lang="sv-SE" smtClean="0"/>
              <a:t>2021-01-27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98DA1-A84E-44C8-97B5-DB3DE851140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584015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35D34-6505-48DC-B99E-670FE6D6E9DA}" type="datetimeFigureOut">
              <a:rPr lang="sv-SE" smtClean="0"/>
              <a:t>2021-01-27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98DA1-A84E-44C8-97B5-DB3DE851140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72832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35D34-6505-48DC-B99E-670FE6D6E9DA}" type="datetimeFigureOut">
              <a:rPr lang="sv-SE" smtClean="0"/>
              <a:t>2021-01-27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98DA1-A84E-44C8-97B5-DB3DE851140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964284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35D34-6505-48DC-B99E-670FE6D6E9DA}" type="datetimeFigureOut">
              <a:rPr lang="sv-SE" smtClean="0"/>
              <a:t>2021-01-27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98DA1-A84E-44C8-97B5-DB3DE851140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66791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35D34-6505-48DC-B99E-670FE6D6E9DA}" type="datetimeFigureOut">
              <a:rPr lang="sv-SE" smtClean="0"/>
              <a:t>2021-01-27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98DA1-A84E-44C8-97B5-DB3DE851140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708123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35D34-6505-48DC-B99E-670FE6D6E9DA}" type="datetimeFigureOut">
              <a:rPr lang="sv-SE" smtClean="0"/>
              <a:t>2021-01-27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98DA1-A84E-44C8-97B5-DB3DE851140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14557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35D34-6505-48DC-B99E-670FE6D6E9DA}" type="datetimeFigureOut">
              <a:rPr lang="sv-SE" smtClean="0"/>
              <a:t>2021-01-27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98DA1-A84E-44C8-97B5-DB3DE851140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156251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35D34-6505-48DC-B99E-670FE6D6E9DA}" type="datetimeFigureOut">
              <a:rPr lang="sv-SE" smtClean="0"/>
              <a:t>2021-01-27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98DA1-A84E-44C8-97B5-DB3DE851140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968506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835D34-6505-48DC-B99E-670FE6D6E9DA}" type="datetimeFigureOut">
              <a:rPr lang="sv-SE" smtClean="0"/>
              <a:t>2021-01-27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598DA1-A84E-44C8-97B5-DB3DE851140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555348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tiff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3.jpe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4.jp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5" Type="http://schemas.openxmlformats.org/officeDocument/2006/relationships/image" Target="../media/image5.jpe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5" Type="http://schemas.openxmlformats.org/officeDocument/2006/relationships/image" Target="../media/image6.jpeg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5" Type="http://schemas.openxmlformats.org/officeDocument/2006/relationships/image" Target="../media/image7.jpeg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8.tiff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 smtClean="0"/>
              <a:t>Trivselregler - Kurdiska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95214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1" dirty="0"/>
              <a:t>Hej och välkommen hit!</a:t>
            </a:r>
            <a:endParaRPr lang="sv-SE" dirty="0"/>
          </a:p>
        </p:txBody>
      </p:sp>
      <p:pic>
        <p:nvPicPr>
          <p:cNvPr id="4" name="Kurdiska 1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744200" y="5460331"/>
            <a:ext cx="609600" cy="609600"/>
          </a:xfrm>
        </p:spPr>
      </p:pic>
      <p:pic>
        <p:nvPicPr>
          <p:cNvPr id="3" name="Bildobjekt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69"/>
          <a:stretch/>
        </p:blipFill>
        <p:spPr>
          <a:xfrm>
            <a:off x="1" y="-239838"/>
            <a:ext cx="12191999" cy="7237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04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1000"/>
    </mc:Choice>
    <mc:Fallback xmlns="">
      <p:transition spd="slow" advClick="0" advTm="1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41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rdiska 2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744200" y="5476374"/>
            <a:ext cx="609600" cy="609600"/>
          </a:xfrm>
        </p:spPr>
      </p:pic>
      <p:pic>
        <p:nvPicPr>
          <p:cNvPr id="5" name="Bildobjekt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  <p:sp>
        <p:nvSpPr>
          <p:cNvPr id="6" name="Rektangel 5"/>
          <p:cNvSpPr/>
          <p:nvPr/>
        </p:nvSpPr>
        <p:spPr>
          <a:xfrm>
            <a:off x="10160000" y="5118100"/>
            <a:ext cx="1866900" cy="1447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77575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7000"/>
    </mc:Choice>
    <mc:Fallback xmlns="">
      <p:transition spd="slow" advClick="0" advTm="17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2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1" dirty="0"/>
              <a:t>Respektera </a:t>
            </a:r>
            <a:r>
              <a:rPr lang="sv-SE" b="1" dirty="0" smtClean="0"/>
              <a:t>alla</a:t>
            </a:r>
            <a:endParaRPr lang="sv-SE" dirty="0"/>
          </a:p>
        </p:txBody>
      </p:sp>
      <p:pic>
        <p:nvPicPr>
          <p:cNvPr id="5" name="Kurdiska 3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744200" y="5348037"/>
            <a:ext cx="609600" cy="609600"/>
          </a:xfrm>
        </p:spPr>
      </p:pic>
      <p:pic>
        <p:nvPicPr>
          <p:cNvPr id="3" name="Bildobjekt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617"/>
          <a:stretch/>
        </p:blipFill>
        <p:spPr>
          <a:xfrm>
            <a:off x="0" y="-152400"/>
            <a:ext cx="12191999" cy="701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6555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2000"/>
    </mc:Choice>
    <mc:Fallback xmlns="">
      <p:transition spd="slow" advClick="0" advTm="3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84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1" dirty="0"/>
              <a:t>Lyssna på varandra</a:t>
            </a:r>
            <a:endParaRPr lang="sv-SE" dirty="0"/>
          </a:p>
        </p:txBody>
      </p:sp>
      <p:pic>
        <p:nvPicPr>
          <p:cNvPr id="5" name="Kurdiska 4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744200" y="5155532"/>
            <a:ext cx="609600" cy="609600"/>
          </a:xfrm>
        </p:spPr>
      </p:pic>
      <p:pic>
        <p:nvPicPr>
          <p:cNvPr id="3" name="Bildobjekt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94" b="6094"/>
          <a:stretch/>
        </p:blipFill>
        <p:spPr>
          <a:xfrm>
            <a:off x="0" y="-139700"/>
            <a:ext cx="12192000" cy="713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801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8000"/>
    </mc:Choice>
    <mc:Fallback xmlns="">
      <p:transition spd="slow" advClick="0" advTm="2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40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1" dirty="0"/>
              <a:t>Inget ljud på mobilen </a:t>
            </a:r>
            <a:endParaRPr lang="sv-SE" dirty="0"/>
          </a:p>
        </p:txBody>
      </p:sp>
      <p:pic>
        <p:nvPicPr>
          <p:cNvPr id="5" name="Kurdiska 5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744200" y="5396163"/>
            <a:ext cx="609600" cy="609600"/>
          </a:xfrm>
        </p:spPr>
      </p:pic>
      <p:pic>
        <p:nvPicPr>
          <p:cNvPr id="3" name="Bildobjekt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87" b="6406"/>
          <a:stretch/>
        </p:blipFill>
        <p:spPr>
          <a:xfrm>
            <a:off x="0" y="-88900"/>
            <a:ext cx="12192000" cy="702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55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8000"/>
    </mc:Choice>
    <mc:Fallback xmlns="">
      <p:transition spd="slow" advClick="0" advTm="1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23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1" dirty="0"/>
              <a:t>När du inte kan komma hit</a:t>
            </a:r>
            <a:endParaRPr lang="sv-SE" dirty="0"/>
          </a:p>
        </p:txBody>
      </p:sp>
      <p:pic>
        <p:nvPicPr>
          <p:cNvPr id="5" name="Kurdiska 6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744200" y="5364080"/>
            <a:ext cx="609600" cy="609600"/>
          </a:xfrm>
        </p:spPr>
      </p:pic>
      <p:pic>
        <p:nvPicPr>
          <p:cNvPr id="3" name="Bildobjekt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68" b="13637"/>
          <a:stretch/>
        </p:blipFill>
        <p:spPr>
          <a:xfrm>
            <a:off x="0" y="-76200"/>
            <a:ext cx="12192000" cy="706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4673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spd="slow" advClick="0" advTm="1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9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b="1" dirty="0"/>
              <a:t>Tack för att du lyssnat! Och än en gång – välkommen hit</a:t>
            </a:r>
            <a:r>
              <a:rPr lang="sv-SE" b="1" dirty="0" smtClean="0"/>
              <a:t>!</a:t>
            </a:r>
            <a:endParaRPr lang="sv-SE" dirty="0"/>
          </a:p>
        </p:txBody>
      </p:sp>
      <p:pic>
        <p:nvPicPr>
          <p:cNvPr id="5" name="Kurdiska 7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744200" y="5460331"/>
            <a:ext cx="609600" cy="609600"/>
          </a:xfrm>
        </p:spPr>
      </p:pic>
      <p:pic>
        <p:nvPicPr>
          <p:cNvPr id="3" name="Bildobjekt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348"/>
          <a:stretch/>
        </p:blipFill>
        <p:spPr>
          <a:xfrm>
            <a:off x="-12699" y="-138238"/>
            <a:ext cx="12204699" cy="7186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3641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2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3035</TotalTime>
  <Words>37</Words>
  <Application>Microsoft Office PowerPoint</Application>
  <PresentationFormat>Bredbild</PresentationFormat>
  <Paragraphs>7</Paragraphs>
  <Slides>8</Slides>
  <Notes>0</Notes>
  <HiddenSlides>0</HiddenSlides>
  <MMClips>7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Office-tema</vt:lpstr>
      <vt:lpstr>Trivselregler - Kurdiska</vt:lpstr>
      <vt:lpstr>Hej och välkommen hit!</vt:lpstr>
      <vt:lpstr>PowerPoint-presentation</vt:lpstr>
      <vt:lpstr>Respektera alla</vt:lpstr>
      <vt:lpstr>Lyssna på varandra</vt:lpstr>
      <vt:lpstr>Inget ljud på mobilen </vt:lpstr>
      <vt:lpstr>När du inte kan komma hit</vt:lpstr>
      <vt:lpstr>Tack för att du lyssnat! Och än en gång – välkommen hit!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Yasir Alsayed Issa</dc:creator>
  <cp:lastModifiedBy>Anita Utterström</cp:lastModifiedBy>
  <cp:revision>12</cp:revision>
  <dcterms:created xsi:type="dcterms:W3CDTF">2020-12-02T10:32:28Z</dcterms:created>
  <dcterms:modified xsi:type="dcterms:W3CDTF">2021-01-27T10:22:16Z</dcterms:modified>
</cp:coreProperties>
</file>