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067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9047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8879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728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335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52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281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692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5904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921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406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A1975-6FB7-4009-9671-EAC9B8D7116C}" type="datetimeFigureOut">
              <a:rPr lang="sv-SE" smtClean="0"/>
              <a:t>2021-02-16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7FD0B-61F1-43DB-8FEF-CA439FCE0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467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Svenska.pptx" TargetMode="External"/><Relationship Id="rId3" Type="http://schemas.openxmlformats.org/officeDocument/2006/relationships/hyperlink" Target="Dari.pptx" TargetMode="External"/><Relationship Id="rId7" Type="http://schemas.openxmlformats.org/officeDocument/2006/relationships/hyperlink" Target="Somaliska.pptx" TargetMode="External"/><Relationship Id="rId2" Type="http://schemas.openxmlformats.org/officeDocument/2006/relationships/hyperlink" Target="Arabiska.pptx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Tigrinja.pptx" TargetMode="External"/><Relationship Id="rId5" Type="http://schemas.openxmlformats.org/officeDocument/2006/relationships/hyperlink" Target="Engelska.pptx" TargetMode="External"/><Relationship Id="rId4" Type="http://schemas.openxmlformats.org/officeDocument/2006/relationships/hyperlink" Target="Kurdiska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4264270" y="1635364"/>
            <a:ext cx="378069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hlinkClick r:id="rId2" action="ppaction://hlinkpres?slideindex=1&amp;slidetitle="/>
              </a:rPr>
              <a:t>ARABISKA</a:t>
            </a:r>
            <a:endParaRPr lang="sv-SE" sz="3200" b="1" dirty="0"/>
          </a:p>
        </p:txBody>
      </p:sp>
      <p:sp>
        <p:nvSpPr>
          <p:cNvPr id="5" name="textruta 4"/>
          <p:cNvSpPr txBox="1"/>
          <p:nvPr/>
        </p:nvSpPr>
        <p:spPr>
          <a:xfrm>
            <a:off x="4264270" y="2359264"/>
            <a:ext cx="378069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hlinkClick r:id="rId3" action="ppaction://hlinkpres?slideindex=1&amp;slidetitle="/>
              </a:rPr>
              <a:t>DARI</a:t>
            </a:r>
            <a:endParaRPr lang="sv-SE" sz="3200" b="1" dirty="0"/>
          </a:p>
        </p:txBody>
      </p:sp>
      <p:sp>
        <p:nvSpPr>
          <p:cNvPr id="6" name="textruta 5"/>
          <p:cNvSpPr txBox="1"/>
          <p:nvPr/>
        </p:nvSpPr>
        <p:spPr>
          <a:xfrm>
            <a:off x="4264270" y="3059717"/>
            <a:ext cx="378069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hlinkClick r:id="rId4" action="ppaction://hlinkpres?slideindex=1&amp;slidetitle="/>
              </a:rPr>
              <a:t>KURDISKA</a:t>
            </a:r>
            <a:endParaRPr lang="sv-SE" sz="3200" b="1" dirty="0"/>
          </a:p>
        </p:txBody>
      </p:sp>
      <p:sp>
        <p:nvSpPr>
          <p:cNvPr id="7" name="textruta 6"/>
          <p:cNvSpPr txBox="1"/>
          <p:nvPr/>
        </p:nvSpPr>
        <p:spPr>
          <a:xfrm>
            <a:off x="4264270" y="3745516"/>
            <a:ext cx="378069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hlinkClick r:id="rId5" action="ppaction://hlinkpres?slideindex=1&amp;slidetitle="/>
              </a:rPr>
              <a:t>ENGELSKA</a:t>
            </a:r>
            <a:endParaRPr lang="sv-SE" sz="3200" b="1" dirty="0"/>
          </a:p>
        </p:txBody>
      </p:sp>
      <p:sp>
        <p:nvSpPr>
          <p:cNvPr id="8" name="textruta 7"/>
          <p:cNvSpPr txBox="1"/>
          <p:nvPr/>
        </p:nvSpPr>
        <p:spPr>
          <a:xfrm>
            <a:off x="4264270" y="4434245"/>
            <a:ext cx="378069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hlinkClick r:id="rId6" action="ppaction://hlinkpres?slideindex=1&amp;slidetitle="/>
              </a:rPr>
              <a:t>TEGRINJA</a:t>
            </a:r>
            <a:endParaRPr lang="sv-SE" sz="3200" b="1" dirty="0"/>
          </a:p>
        </p:txBody>
      </p:sp>
      <p:sp>
        <p:nvSpPr>
          <p:cNvPr id="9" name="textruta 8"/>
          <p:cNvSpPr txBox="1"/>
          <p:nvPr/>
        </p:nvSpPr>
        <p:spPr>
          <a:xfrm>
            <a:off x="4264270" y="5122974"/>
            <a:ext cx="378069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hlinkClick r:id="rId7" action="ppaction://hlinkpres?slideindex=1&amp;slidetitle="/>
              </a:rPr>
              <a:t>SOMALISKA</a:t>
            </a:r>
            <a:endParaRPr lang="sv-SE" sz="3200" b="1" dirty="0"/>
          </a:p>
        </p:txBody>
      </p:sp>
      <p:sp>
        <p:nvSpPr>
          <p:cNvPr id="10" name="textruta 9"/>
          <p:cNvSpPr txBox="1"/>
          <p:nvPr/>
        </p:nvSpPr>
        <p:spPr>
          <a:xfrm>
            <a:off x="0" y="55391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 smtClean="0"/>
              <a:t>Välj språk från listan nedan</a:t>
            </a:r>
            <a:endParaRPr lang="sv-SE" sz="2400" b="1" dirty="0"/>
          </a:p>
        </p:txBody>
      </p:sp>
      <p:sp>
        <p:nvSpPr>
          <p:cNvPr id="11" name="textruta 10"/>
          <p:cNvSpPr txBox="1"/>
          <p:nvPr/>
        </p:nvSpPr>
        <p:spPr>
          <a:xfrm>
            <a:off x="4264270" y="5811703"/>
            <a:ext cx="378069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hlinkClick r:id="rId8" action="ppaction://hlinkpres?slideindex=1&amp;slidetitle="/>
              </a:rPr>
              <a:t>SVENSKA</a:t>
            </a:r>
            <a:endParaRPr lang="sv-SE" sz="3200" b="1" dirty="0"/>
          </a:p>
        </p:txBody>
      </p:sp>
    </p:spTree>
    <p:extLst>
      <p:ext uri="{BB962C8B-B14F-4D97-AF65-F5344CB8AC3E}">
        <p14:creationId xmlns:p14="http://schemas.microsoft.com/office/powerpoint/2010/main" val="345562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</Words>
  <Application>Microsoft Office PowerPoint</Application>
  <PresentationFormat>Bredbild</PresentationFormat>
  <Paragraphs>8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Yasir Alsayed Issa</dc:creator>
  <cp:lastModifiedBy>Anita Utterström</cp:lastModifiedBy>
  <cp:revision>5</cp:revision>
  <dcterms:created xsi:type="dcterms:W3CDTF">2020-12-07T12:10:26Z</dcterms:created>
  <dcterms:modified xsi:type="dcterms:W3CDTF">2021-02-16T13:38:14Z</dcterms:modified>
</cp:coreProperties>
</file>