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24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48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05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31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40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83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642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67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081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55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62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85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55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8.tif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Trivselregler - Dari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52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Hej och välkommen hit!</a:t>
            </a:r>
            <a:endParaRPr lang="sv-SE" dirty="0"/>
          </a:p>
        </p:txBody>
      </p:sp>
      <p:pic>
        <p:nvPicPr>
          <p:cNvPr id="5" name="Dari 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11766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1"/>
          <a:stretch/>
        </p:blipFill>
        <p:spPr>
          <a:xfrm>
            <a:off x="0" y="-176338"/>
            <a:ext cx="12191999" cy="718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ari 2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62286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10147300" y="5080000"/>
            <a:ext cx="1955800" cy="166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75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6000"/>
    </mc:Choice>
    <mc:Fallback xmlns="">
      <p:transition spd="slow"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Respektera </a:t>
            </a:r>
            <a:r>
              <a:rPr lang="sv-SE" b="1" dirty="0" smtClean="0"/>
              <a:t>alla</a:t>
            </a:r>
            <a:endParaRPr lang="sv-SE" dirty="0"/>
          </a:p>
        </p:txBody>
      </p:sp>
      <p:pic>
        <p:nvPicPr>
          <p:cNvPr id="4" name="dari 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562078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4"/>
          <a:stretch/>
        </p:blipFill>
        <p:spPr>
          <a:xfrm>
            <a:off x="0" y="-279400"/>
            <a:ext cx="12191999" cy="713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5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7000"/>
    </mc:Choice>
    <mc:Fallback xmlns="">
      <p:transition spd="slow" advClick="0" advTm="4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Lyssna på varandra</a:t>
            </a:r>
            <a:endParaRPr lang="sv-SE" dirty="0"/>
          </a:p>
        </p:txBody>
      </p:sp>
      <p:pic>
        <p:nvPicPr>
          <p:cNvPr id="4" name="dari 4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37234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" b="5781"/>
          <a:stretch/>
        </p:blipFill>
        <p:spPr>
          <a:xfrm>
            <a:off x="0" y="-101600"/>
            <a:ext cx="12192000" cy="712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2000"/>
    </mc:Choice>
    <mc:Fallback xmlns="">
      <p:transition spd="slow" advClick="0" advTm="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Inget ljud på mobilen </a:t>
            </a:r>
            <a:endParaRPr lang="sv-SE" dirty="0"/>
          </a:p>
        </p:txBody>
      </p:sp>
      <p:pic>
        <p:nvPicPr>
          <p:cNvPr id="4" name="dari 5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74812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6" b="5625"/>
          <a:stretch/>
        </p:blipFill>
        <p:spPr>
          <a:xfrm>
            <a:off x="0" y="-177800"/>
            <a:ext cx="12192000" cy="715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När du inte kan komma hit</a:t>
            </a:r>
            <a:endParaRPr lang="sv-SE" dirty="0"/>
          </a:p>
        </p:txBody>
      </p:sp>
      <p:pic>
        <p:nvPicPr>
          <p:cNvPr id="4" name="dari 6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49344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2"/>
          <a:stretch/>
        </p:blipFill>
        <p:spPr>
          <a:xfrm>
            <a:off x="0" y="-49470"/>
            <a:ext cx="12192000" cy="704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7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000"/>
    </mc:Choice>
    <mc:Fallback xmlns="">
      <p:transition spd="slow" advClick="0" advTm="2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Tack för att du lyssnat! Och än en gång – välkommen hit</a:t>
            </a:r>
            <a:r>
              <a:rPr lang="sv-SE" b="1" dirty="0" smtClean="0"/>
              <a:t>!</a:t>
            </a:r>
            <a:endParaRPr lang="sv-SE" dirty="0"/>
          </a:p>
        </p:txBody>
      </p:sp>
      <p:pic>
        <p:nvPicPr>
          <p:cNvPr id="4" name="dari 7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49343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87"/>
          <a:stretch/>
        </p:blipFill>
        <p:spPr>
          <a:xfrm>
            <a:off x="-38160" y="-330200"/>
            <a:ext cx="12230159" cy="735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3016</TotalTime>
  <Words>37</Words>
  <Application>Microsoft Office PowerPoint</Application>
  <PresentationFormat>Bredbild</PresentationFormat>
  <Paragraphs>7</Paragraphs>
  <Slides>8</Slides>
  <Notes>0</Notes>
  <HiddenSlides>0</HiddenSlides>
  <MMClips>7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Trivselregler - Dari</vt:lpstr>
      <vt:lpstr>Hej och välkommen hit!</vt:lpstr>
      <vt:lpstr>PowerPoint-presentation</vt:lpstr>
      <vt:lpstr>Respektera alla</vt:lpstr>
      <vt:lpstr>Lyssna på varandra</vt:lpstr>
      <vt:lpstr>Inget ljud på mobilen </vt:lpstr>
      <vt:lpstr>När du inte kan komma hit</vt:lpstr>
      <vt:lpstr>Tack för att du lyssnat! Och än en gång – välkommen hit!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Yasir Alsayed Issa</dc:creator>
  <cp:lastModifiedBy>Anita Utterström</cp:lastModifiedBy>
  <cp:revision>11</cp:revision>
  <dcterms:created xsi:type="dcterms:W3CDTF">2020-12-02T10:32:28Z</dcterms:created>
  <dcterms:modified xsi:type="dcterms:W3CDTF">2021-01-27T10:16:27Z</dcterms:modified>
</cp:coreProperties>
</file>