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1489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305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6314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840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283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642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679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0812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4557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5625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6850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35D34-6505-48DC-B99E-670FE6D6E9DA}" type="datetimeFigureOut">
              <a:rPr lang="sv-SE" smtClean="0"/>
              <a:t>2021-01-27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98DA1-A84E-44C8-97B5-DB3DE85114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553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tiff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tiff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Trivselregler - Arabiska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521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Hej och välkommen hit!</a:t>
            </a:r>
            <a:endParaRPr lang="sv-SE" dirty="0"/>
          </a:p>
        </p:txBody>
      </p:sp>
      <p:pic>
        <p:nvPicPr>
          <p:cNvPr id="4" name="Arabiska 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444289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6716"/>
            <a:ext cx="12191999" cy="858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0"/>
    </mc:Choice>
    <mc:Fallback xmlns="">
      <p:transition spd="slow" advClick="0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rabiska 2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668879"/>
            <a:ext cx="609600" cy="609600"/>
          </a:xfr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10368951" y="5469147"/>
            <a:ext cx="1492370" cy="1155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757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Respektera </a:t>
            </a:r>
            <a:r>
              <a:rPr lang="sv-SE" b="1" dirty="0" smtClean="0"/>
              <a:t>alla</a:t>
            </a:r>
            <a:endParaRPr lang="sv-SE" dirty="0"/>
          </a:p>
        </p:txBody>
      </p:sp>
      <p:pic>
        <p:nvPicPr>
          <p:cNvPr id="5" name="Arabiska 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668879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20028"/>
            <a:ext cx="12191999" cy="917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5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7000"/>
    </mc:Choice>
    <mc:Fallback xmlns="">
      <p:transition spd="slow" advClick="0" advTm="3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Lyssna på varandra</a:t>
            </a:r>
            <a:endParaRPr lang="sv-SE" dirty="0"/>
          </a:p>
        </p:txBody>
      </p:sp>
      <p:pic>
        <p:nvPicPr>
          <p:cNvPr id="5" name="Arabiska 4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588669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7916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80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7000"/>
    </mc:Choice>
    <mc:Fallback xmlns="">
      <p:transition spd="slow" advClick="0" advTm="2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Inget ljud på mobilen </a:t>
            </a:r>
            <a:endParaRPr lang="sv-SE" dirty="0"/>
          </a:p>
        </p:txBody>
      </p:sp>
      <p:pic>
        <p:nvPicPr>
          <p:cNvPr id="5" name="Arabiska 5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556584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9804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4000"/>
    </mc:Choice>
    <mc:Fallback xmlns="">
      <p:transition spd="slow" advClick="0" advTm="2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När du inte kan komma hit</a:t>
            </a:r>
            <a:endParaRPr lang="sv-SE" dirty="0"/>
          </a:p>
        </p:txBody>
      </p:sp>
      <p:pic>
        <p:nvPicPr>
          <p:cNvPr id="5" name="Arabiska 6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652837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050"/>
            <a:ext cx="12192000" cy="813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67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000"/>
    </mc:Choice>
    <mc:Fallback xmlns="">
      <p:transition spd="slow" advClick="0"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Tack för att du lyssnat! Och än en gång – välkommen hit</a:t>
            </a:r>
            <a:r>
              <a:rPr lang="sv-SE" b="1" dirty="0" smtClean="0"/>
              <a:t>!</a:t>
            </a:r>
            <a:endParaRPr lang="sv-SE" dirty="0"/>
          </a:p>
        </p:txBody>
      </p:sp>
      <p:pic>
        <p:nvPicPr>
          <p:cNvPr id="5" name="Arabiska 7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4200" y="5508458"/>
            <a:ext cx="609600" cy="609600"/>
          </a:xfr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6712"/>
            <a:ext cx="12191999" cy="858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4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3020</TotalTime>
  <Words>37</Words>
  <Application>Microsoft Office PowerPoint</Application>
  <PresentationFormat>Bredbild</PresentationFormat>
  <Paragraphs>7</Paragraphs>
  <Slides>8</Slides>
  <Notes>0</Notes>
  <HiddenSlides>0</HiddenSlides>
  <MMClips>7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Trivselregler - Arabiska</vt:lpstr>
      <vt:lpstr>Hej och välkommen hit!</vt:lpstr>
      <vt:lpstr>PowerPoint-presentation</vt:lpstr>
      <vt:lpstr>Respektera alla</vt:lpstr>
      <vt:lpstr>Lyssna på varandra</vt:lpstr>
      <vt:lpstr>Inget ljud på mobilen </vt:lpstr>
      <vt:lpstr>När du inte kan komma hit</vt:lpstr>
      <vt:lpstr>Tack för att du lyssnat! Och än en gång – välkommen hit!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Yasir Alsayed Issa</dc:creator>
  <cp:lastModifiedBy>Anita Utterström</cp:lastModifiedBy>
  <cp:revision>12</cp:revision>
  <dcterms:created xsi:type="dcterms:W3CDTF">2020-12-02T10:32:28Z</dcterms:created>
  <dcterms:modified xsi:type="dcterms:W3CDTF">2021-01-27T13:03:26Z</dcterms:modified>
</cp:coreProperties>
</file>