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1" r:id="rId4"/>
  </p:sldMasterIdLst>
  <p:sldIdLst>
    <p:sldId id="291" r:id="rId5"/>
    <p:sldId id="280" r:id="rId6"/>
    <p:sldId id="278" r:id="rId7"/>
    <p:sldId id="276" r:id="rId8"/>
    <p:sldId id="288" r:id="rId9"/>
    <p:sldId id="289" r:id="rId10"/>
    <p:sldId id="290" r:id="rId11"/>
    <p:sldId id="279" r:id="rId12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973B52-F04D-44AE-A86C-0F32A7A63196}" v="3" dt="2020-04-08T13:39:03.5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Format med tema 1 - dekorfär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 Zingmark Huld" userId="df1f9755-4322-4516-8a95-44ee949d6c7c" providerId="ADAL" clId="{E9973B52-F04D-44AE-A86C-0F32A7A63196}"/>
    <pc:docChg chg="undo custSel mod addSld delSld modSld sldOrd">
      <pc:chgData name="Marie Zingmark Huld" userId="df1f9755-4322-4516-8a95-44ee949d6c7c" providerId="ADAL" clId="{E9973B52-F04D-44AE-A86C-0F32A7A63196}" dt="2020-04-08T13:39:34.202" v="84"/>
      <pc:docMkLst>
        <pc:docMk/>
      </pc:docMkLst>
      <pc:sldChg chg="del">
        <pc:chgData name="Marie Zingmark Huld" userId="df1f9755-4322-4516-8a95-44ee949d6c7c" providerId="ADAL" clId="{E9973B52-F04D-44AE-A86C-0F32A7A63196}" dt="2020-04-08T13:31:41.621" v="4" actId="47"/>
        <pc:sldMkLst>
          <pc:docMk/>
          <pc:sldMk cId="1478962640" sldId="256"/>
        </pc:sldMkLst>
      </pc:sldChg>
      <pc:sldChg chg="del">
        <pc:chgData name="Marie Zingmark Huld" userId="df1f9755-4322-4516-8a95-44ee949d6c7c" providerId="ADAL" clId="{E9973B52-F04D-44AE-A86C-0F32A7A63196}" dt="2020-04-08T13:31:43.311" v="6" actId="47"/>
        <pc:sldMkLst>
          <pc:docMk/>
          <pc:sldMk cId="2713101576" sldId="257"/>
        </pc:sldMkLst>
      </pc:sldChg>
      <pc:sldChg chg="del">
        <pc:chgData name="Marie Zingmark Huld" userId="df1f9755-4322-4516-8a95-44ee949d6c7c" providerId="ADAL" clId="{E9973B52-F04D-44AE-A86C-0F32A7A63196}" dt="2020-04-08T13:31:42.360" v="5" actId="47"/>
        <pc:sldMkLst>
          <pc:docMk/>
          <pc:sldMk cId="4262634363" sldId="258"/>
        </pc:sldMkLst>
      </pc:sldChg>
      <pc:sldChg chg="del">
        <pc:chgData name="Marie Zingmark Huld" userId="df1f9755-4322-4516-8a95-44ee949d6c7c" providerId="ADAL" clId="{E9973B52-F04D-44AE-A86C-0F32A7A63196}" dt="2020-04-08T13:31:47.960" v="15" actId="47"/>
        <pc:sldMkLst>
          <pc:docMk/>
          <pc:sldMk cId="757510816" sldId="259"/>
        </pc:sldMkLst>
      </pc:sldChg>
      <pc:sldChg chg="del">
        <pc:chgData name="Marie Zingmark Huld" userId="df1f9755-4322-4516-8a95-44ee949d6c7c" providerId="ADAL" clId="{E9973B52-F04D-44AE-A86C-0F32A7A63196}" dt="2020-04-08T13:31:43.861" v="7" actId="47"/>
        <pc:sldMkLst>
          <pc:docMk/>
          <pc:sldMk cId="4282158007" sldId="260"/>
        </pc:sldMkLst>
      </pc:sldChg>
      <pc:sldChg chg="del">
        <pc:chgData name="Marie Zingmark Huld" userId="df1f9755-4322-4516-8a95-44ee949d6c7c" providerId="ADAL" clId="{E9973B52-F04D-44AE-A86C-0F32A7A63196}" dt="2020-04-08T13:31:49.166" v="17" actId="47"/>
        <pc:sldMkLst>
          <pc:docMk/>
          <pc:sldMk cId="1939973465" sldId="261"/>
        </pc:sldMkLst>
      </pc:sldChg>
      <pc:sldChg chg="del">
        <pc:chgData name="Marie Zingmark Huld" userId="df1f9755-4322-4516-8a95-44ee949d6c7c" providerId="ADAL" clId="{E9973B52-F04D-44AE-A86C-0F32A7A63196}" dt="2020-04-08T13:31:49.533" v="18" actId="47"/>
        <pc:sldMkLst>
          <pc:docMk/>
          <pc:sldMk cId="3052286396" sldId="262"/>
        </pc:sldMkLst>
      </pc:sldChg>
      <pc:sldChg chg="del">
        <pc:chgData name="Marie Zingmark Huld" userId="df1f9755-4322-4516-8a95-44ee949d6c7c" providerId="ADAL" clId="{E9973B52-F04D-44AE-A86C-0F32A7A63196}" dt="2020-04-08T13:32:18.982" v="23" actId="47"/>
        <pc:sldMkLst>
          <pc:docMk/>
          <pc:sldMk cId="73703267" sldId="263"/>
        </pc:sldMkLst>
      </pc:sldChg>
      <pc:sldChg chg="del">
        <pc:chgData name="Marie Zingmark Huld" userId="df1f9755-4322-4516-8a95-44ee949d6c7c" providerId="ADAL" clId="{E9973B52-F04D-44AE-A86C-0F32A7A63196}" dt="2020-04-08T13:31:49.960" v="19" actId="47"/>
        <pc:sldMkLst>
          <pc:docMk/>
          <pc:sldMk cId="3125525643" sldId="264"/>
        </pc:sldMkLst>
      </pc:sldChg>
      <pc:sldChg chg="del">
        <pc:chgData name="Marie Zingmark Huld" userId="df1f9755-4322-4516-8a95-44ee949d6c7c" providerId="ADAL" clId="{E9973B52-F04D-44AE-A86C-0F32A7A63196}" dt="2020-04-08T13:31:50.474" v="20" actId="47"/>
        <pc:sldMkLst>
          <pc:docMk/>
          <pc:sldMk cId="2527020394" sldId="265"/>
        </pc:sldMkLst>
      </pc:sldChg>
      <pc:sldChg chg="del">
        <pc:chgData name="Marie Zingmark Huld" userId="df1f9755-4322-4516-8a95-44ee949d6c7c" providerId="ADAL" clId="{E9973B52-F04D-44AE-A86C-0F32A7A63196}" dt="2020-04-08T13:31:51.002" v="21" actId="47"/>
        <pc:sldMkLst>
          <pc:docMk/>
          <pc:sldMk cId="178719490" sldId="266"/>
        </pc:sldMkLst>
      </pc:sldChg>
      <pc:sldChg chg="del">
        <pc:chgData name="Marie Zingmark Huld" userId="df1f9755-4322-4516-8a95-44ee949d6c7c" providerId="ADAL" clId="{E9973B52-F04D-44AE-A86C-0F32A7A63196}" dt="2020-04-08T13:31:45.937" v="11" actId="47"/>
        <pc:sldMkLst>
          <pc:docMk/>
          <pc:sldMk cId="1064075488" sldId="267"/>
        </pc:sldMkLst>
      </pc:sldChg>
      <pc:sldChg chg="del">
        <pc:chgData name="Marie Zingmark Huld" userId="df1f9755-4322-4516-8a95-44ee949d6c7c" providerId="ADAL" clId="{E9973B52-F04D-44AE-A86C-0F32A7A63196}" dt="2020-04-08T13:31:52.624" v="22" actId="47"/>
        <pc:sldMkLst>
          <pc:docMk/>
          <pc:sldMk cId="703126020" sldId="268"/>
        </pc:sldMkLst>
      </pc:sldChg>
      <pc:sldChg chg="del">
        <pc:chgData name="Marie Zingmark Huld" userId="df1f9755-4322-4516-8a95-44ee949d6c7c" providerId="ADAL" clId="{E9973B52-F04D-44AE-A86C-0F32A7A63196}" dt="2020-04-08T13:31:46.404" v="12" actId="47"/>
        <pc:sldMkLst>
          <pc:docMk/>
          <pc:sldMk cId="482729633" sldId="270"/>
        </pc:sldMkLst>
      </pc:sldChg>
      <pc:sldChg chg="del">
        <pc:chgData name="Marie Zingmark Huld" userId="df1f9755-4322-4516-8a95-44ee949d6c7c" providerId="ADAL" clId="{E9973B52-F04D-44AE-A86C-0F32A7A63196}" dt="2020-04-08T13:31:46.892" v="13" actId="47"/>
        <pc:sldMkLst>
          <pc:docMk/>
          <pc:sldMk cId="2384391388" sldId="272"/>
        </pc:sldMkLst>
      </pc:sldChg>
      <pc:sldChg chg="del">
        <pc:chgData name="Marie Zingmark Huld" userId="df1f9755-4322-4516-8a95-44ee949d6c7c" providerId="ADAL" clId="{E9973B52-F04D-44AE-A86C-0F32A7A63196}" dt="2020-04-08T13:32:19.961" v="25" actId="47"/>
        <pc:sldMkLst>
          <pc:docMk/>
          <pc:sldMk cId="123564357" sldId="274"/>
        </pc:sldMkLst>
      </pc:sldChg>
      <pc:sldChg chg="del">
        <pc:chgData name="Marie Zingmark Huld" userId="df1f9755-4322-4516-8a95-44ee949d6c7c" providerId="ADAL" clId="{E9973B52-F04D-44AE-A86C-0F32A7A63196}" dt="2020-04-08T13:32:19.518" v="24" actId="47"/>
        <pc:sldMkLst>
          <pc:docMk/>
          <pc:sldMk cId="1335222381" sldId="275"/>
        </pc:sldMkLst>
      </pc:sldChg>
      <pc:sldChg chg="del">
        <pc:chgData name="Marie Zingmark Huld" userId="df1f9755-4322-4516-8a95-44ee949d6c7c" providerId="ADAL" clId="{E9973B52-F04D-44AE-A86C-0F32A7A63196}" dt="2020-04-08T13:32:21.116" v="26" actId="47"/>
        <pc:sldMkLst>
          <pc:docMk/>
          <pc:sldMk cId="608044840" sldId="277"/>
        </pc:sldMkLst>
      </pc:sldChg>
      <pc:sldChg chg="add del">
        <pc:chgData name="Marie Zingmark Huld" userId="df1f9755-4322-4516-8a95-44ee949d6c7c" providerId="ADAL" clId="{E9973B52-F04D-44AE-A86C-0F32A7A63196}" dt="2020-04-08T13:34:02.316" v="38" actId="47"/>
        <pc:sldMkLst>
          <pc:docMk/>
          <pc:sldMk cId="3276380398" sldId="279"/>
        </pc:sldMkLst>
      </pc:sldChg>
      <pc:sldChg chg="del">
        <pc:chgData name="Marie Zingmark Huld" userId="df1f9755-4322-4516-8a95-44ee949d6c7c" providerId="ADAL" clId="{E9973B52-F04D-44AE-A86C-0F32A7A63196}" dt="2020-04-08T13:31:38.311" v="3" actId="47"/>
        <pc:sldMkLst>
          <pc:docMk/>
          <pc:sldMk cId="3626047180" sldId="281"/>
        </pc:sldMkLst>
      </pc:sldChg>
      <pc:sldChg chg="del">
        <pc:chgData name="Marie Zingmark Huld" userId="df1f9755-4322-4516-8a95-44ee949d6c7c" providerId="ADAL" clId="{E9973B52-F04D-44AE-A86C-0F32A7A63196}" dt="2020-04-08T13:31:34.832" v="2" actId="47"/>
        <pc:sldMkLst>
          <pc:docMk/>
          <pc:sldMk cId="1675293536" sldId="282"/>
        </pc:sldMkLst>
      </pc:sldChg>
      <pc:sldChg chg="del">
        <pc:chgData name="Marie Zingmark Huld" userId="df1f9755-4322-4516-8a95-44ee949d6c7c" providerId="ADAL" clId="{E9973B52-F04D-44AE-A86C-0F32A7A63196}" dt="2020-04-08T13:31:44.419" v="8" actId="47"/>
        <pc:sldMkLst>
          <pc:docMk/>
          <pc:sldMk cId="159864918" sldId="284"/>
        </pc:sldMkLst>
      </pc:sldChg>
      <pc:sldChg chg="del">
        <pc:chgData name="Marie Zingmark Huld" userId="df1f9755-4322-4516-8a95-44ee949d6c7c" providerId="ADAL" clId="{E9973B52-F04D-44AE-A86C-0F32A7A63196}" dt="2020-04-08T13:31:44.920" v="9" actId="47"/>
        <pc:sldMkLst>
          <pc:docMk/>
          <pc:sldMk cId="3544187926" sldId="285"/>
        </pc:sldMkLst>
      </pc:sldChg>
      <pc:sldChg chg="del">
        <pc:chgData name="Marie Zingmark Huld" userId="df1f9755-4322-4516-8a95-44ee949d6c7c" providerId="ADAL" clId="{E9973B52-F04D-44AE-A86C-0F32A7A63196}" dt="2020-04-08T13:31:47.362" v="14" actId="47"/>
        <pc:sldMkLst>
          <pc:docMk/>
          <pc:sldMk cId="533602324" sldId="286"/>
        </pc:sldMkLst>
      </pc:sldChg>
      <pc:sldChg chg="del">
        <pc:chgData name="Marie Zingmark Huld" userId="df1f9755-4322-4516-8a95-44ee949d6c7c" providerId="ADAL" clId="{E9973B52-F04D-44AE-A86C-0F32A7A63196}" dt="2020-04-08T13:33:34.763" v="27" actId="47"/>
        <pc:sldMkLst>
          <pc:docMk/>
          <pc:sldMk cId="2721296675" sldId="291"/>
        </pc:sldMkLst>
      </pc:sldChg>
      <pc:sldChg chg="addSp delSp modSp add mod ord setBg">
        <pc:chgData name="Marie Zingmark Huld" userId="df1f9755-4322-4516-8a95-44ee949d6c7c" providerId="ADAL" clId="{E9973B52-F04D-44AE-A86C-0F32A7A63196}" dt="2020-04-08T13:39:34.202" v="84"/>
        <pc:sldMkLst>
          <pc:docMk/>
          <pc:sldMk cId="4050119409" sldId="291"/>
        </pc:sldMkLst>
        <pc:spChg chg="mod">
          <ac:chgData name="Marie Zingmark Huld" userId="df1f9755-4322-4516-8a95-44ee949d6c7c" providerId="ADAL" clId="{E9973B52-F04D-44AE-A86C-0F32A7A63196}" dt="2020-04-08T13:39:15.581" v="78" actId="26606"/>
          <ac:spMkLst>
            <pc:docMk/>
            <pc:sldMk cId="4050119409" sldId="291"/>
            <ac:spMk id="2" creationId="{613ED9EE-B1E5-4E16-84EF-3F87C37F8002}"/>
          </ac:spMkLst>
        </pc:spChg>
        <pc:spChg chg="del">
          <ac:chgData name="Marie Zingmark Huld" userId="df1f9755-4322-4516-8a95-44ee949d6c7c" providerId="ADAL" clId="{E9973B52-F04D-44AE-A86C-0F32A7A63196}" dt="2020-04-08T13:39:03.566" v="73" actId="931"/>
          <ac:spMkLst>
            <pc:docMk/>
            <pc:sldMk cId="4050119409" sldId="291"/>
            <ac:spMk id="3" creationId="{4378BF64-6F4A-473E-A08B-7B6C0FD8A4BD}"/>
          </ac:spMkLst>
        </pc:spChg>
        <pc:spChg chg="add">
          <ac:chgData name="Marie Zingmark Huld" userId="df1f9755-4322-4516-8a95-44ee949d6c7c" providerId="ADAL" clId="{E9973B52-F04D-44AE-A86C-0F32A7A63196}" dt="2020-04-08T13:39:15.581" v="78" actId="26606"/>
          <ac:spMkLst>
            <pc:docMk/>
            <pc:sldMk cId="4050119409" sldId="291"/>
            <ac:spMk id="12" creationId="{CF6BB2E5-F5C5-4876-9282-B0246E035740}"/>
          </ac:spMkLst>
        </pc:spChg>
        <pc:spChg chg="add">
          <ac:chgData name="Marie Zingmark Huld" userId="df1f9755-4322-4516-8a95-44ee949d6c7c" providerId="ADAL" clId="{E9973B52-F04D-44AE-A86C-0F32A7A63196}" dt="2020-04-08T13:39:15.581" v="78" actId="26606"/>
          <ac:spMkLst>
            <pc:docMk/>
            <pc:sldMk cId="4050119409" sldId="291"/>
            <ac:spMk id="14" creationId="{6E53EAE7-3851-4CE7-BE81-EF90F19EF019}"/>
          </ac:spMkLst>
        </pc:spChg>
        <pc:spChg chg="add">
          <ac:chgData name="Marie Zingmark Huld" userId="df1f9755-4322-4516-8a95-44ee949d6c7c" providerId="ADAL" clId="{E9973B52-F04D-44AE-A86C-0F32A7A63196}" dt="2020-04-08T13:39:15.581" v="78" actId="26606"/>
          <ac:spMkLst>
            <pc:docMk/>
            <pc:sldMk cId="4050119409" sldId="291"/>
            <ac:spMk id="18" creationId="{C4D3E4EC-9CAC-455D-8511-5C0D0BEFCF19}"/>
          </ac:spMkLst>
        </pc:spChg>
        <pc:spChg chg="add">
          <ac:chgData name="Marie Zingmark Huld" userId="df1f9755-4322-4516-8a95-44ee949d6c7c" providerId="ADAL" clId="{E9973B52-F04D-44AE-A86C-0F32A7A63196}" dt="2020-04-08T13:39:15.581" v="78" actId="26606"/>
          <ac:spMkLst>
            <pc:docMk/>
            <pc:sldMk cId="4050119409" sldId="291"/>
            <ac:spMk id="20" creationId="{3DDF40A7-2316-4304-8880-2FA7451E932E}"/>
          </ac:spMkLst>
        </pc:spChg>
        <pc:spChg chg="add">
          <ac:chgData name="Marie Zingmark Huld" userId="df1f9755-4322-4516-8a95-44ee949d6c7c" providerId="ADAL" clId="{E9973B52-F04D-44AE-A86C-0F32A7A63196}" dt="2020-04-08T13:39:15.581" v="78" actId="26606"/>
          <ac:spMkLst>
            <pc:docMk/>
            <pc:sldMk cId="4050119409" sldId="291"/>
            <ac:spMk id="22" creationId="{44BD36A9-BAC7-415E-8DDB-4C743838F557}"/>
          </ac:spMkLst>
        </pc:spChg>
        <pc:picChg chg="add mod">
          <ac:chgData name="Marie Zingmark Huld" userId="df1f9755-4322-4516-8a95-44ee949d6c7c" providerId="ADAL" clId="{E9973B52-F04D-44AE-A86C-0F32A7A63196}" dt="2020-04-08T13:39:15.581" v="78" actId="26606"/>
          <ac:picMkLst>
            <pc:docMk/>
            <pc:sldMk cId="4050119409" sldId="291"/>
            <ac:picMk id="5" creationId="{E5A229E8-124B-4441-8EB6-64EFB26B1656}"/>
          </ac:picMkLst>
        </pc:picChg>
        <pc:picChg chg="add mod">
          <ac:chgData name="Marie Zingmark Huld" userId="df1f9755-4322-4516-8a95-44ee949d6c7c" providerId="ADAL" clId="{E9973B52-F04D-44AE-A86C-0F32A7A63196}" dt="2020-04-08T13:39:15.581" v="78" actId="26606"/>
          <ac:picMkLst>
            <pc:docMk/>
            <pc:sldMk cId="4050119409" sldId="291"/>
            <ac:picMk id="7" creationId="{B12455FD-FD07-4937-A6BF-83968FF258A1}"/>
          </ac:picMkLst>
        </pc:picChg>
        <pc:cxnChg chg="add">
          <ac:chgData name="Marie Zingmark Huld" userId="df1f9755-4322-4516-8a95-44ee949d6c7c" providerId="ADAL" clId="{E9973B52-F04D-44AE-A86C-0F32A7A63196}" dt="2020-04-08T13:39:15.581" v="78" actId="26606"/>
          <ac:cxnSpMkLst>
            <pc:docMk/>
            <pc:sldMk cId="4050119409" sldId="291"/>
            <ac:cxnSpMk id="16" creationId="{5C5EFB6A-0AF1-46B2-B103-4AA6C7B31025}"/>
          </ac:cxnSpMkLst>
        </pc:cxnChg>
      </pc:sldChg>
      <pc:sldChg chg="del">
        <pc:chgData name="Marie Zingmark Huld" userId="df1f9755-4322-4516-8a95-44ee949d6c7c" providerId="ADAL" clId="{E9973B52-F04D-44AE-A86C-0F32A7A63196}" dt="2020-04-08T13:33:49.575" v="33" actId="47"/>
        <pc:sldMkLst>
          <pc:docMk/>
          <pc:sldMk cId="298397348" sldId="292"/>
        </pc:sldMkLst>
      </pc:sldChg>
      <pc:sldChg chg="del">
        <pc:chgData name="Marie Zingmark Huld" userId="df1f9755-4322-4516-8a95-44ee949d6c7c" providerId="ADAL" clId="{E9973B52-F04D-44AE-A86C-0F32A7A63196}" dt="2020-04-08T13:33:47.427" v="28" actId="47"/>
        <pc:sldMkLst>
          <pc:docMk/>
          <pc:sldMk cId="245507122" sldId="293"/>
        </pc:sldMkLst>
      </pc:sldChg>
      <pc:sldChg chg="del">
        <pc:chgData name="Marie Zingmark Huld" userId="df1f9755-4322-4516-8a95-44ee949d6c7c" providerId="ADAL" clId="{E9973B52-F04D-44AE-A86C-0F32A7A63196}" dt="2020-04-08T13:33:47.793" v="29" actId="47"/>
        <pc:sldMkLst>
          <pc:docMk/>
          <pc:sldMk cId="3581292249" sldId="294"/>
        </pc:sldMkLst>
      </pc:sldChg>
      <pc:sldChg chg="del">
        <pc:chgData name="Marie Zingmark Huld" userId="df1f9755-4322-4516-8a95-44ee949d6c7c" providerId="ADAL" clId="{E9973B52-F04D-44AE-A86C-0F32A7A63196}" dt="2020-04-08T13:33:48.596" v="30" actId="47"/>
        <pc:sldMkLst>
          <pc:docMk/>
          <pc:sldMk cId="390402097" sldId="295"/>
        </pc:sldMkLst>
      </pc:sldChg>
      <pc:sldChg chg="del">
        <pc:chgData name="Marie Zingmark Huld" userId="df1f9755-4322-4516-8a95-44ee949d6c7c" providerId="ADAL" clId="{E9973B52-F04D-44AE-A86C-0F32A7A63196}" dt="2020-04-08T13:33:48.927" v="31" actId="47"/>
        <pc:sldMkLst>
          <pc:docMk/>
          <pc:sldMk cId="1172607369" sldId="296"/>
        </pc:sldMkLst>
      </pc:sldChg>
      <pc:sldChg chg="del">
        <pc:chgData name="Marie Zingmark Huld" userId="df1f9755-4322-4516-8a95-44ee949d6c7c" providerId="ADAL" clId="{E9973B52-F04D-44AE-A86C-0F32A7A63196}" dt="2020-04-08T13:33:49.315" v="32" actId="47"/>
        <pc:sldMkLst>
          <pc:docMk/>
          <pc:sldMk cId="3574936604" sldId="297"/>
        </pc:sldMkLst>
      </pc:sldChg>
      <pc:sldChg chg="del">
        <pc:chgData name="Marie Zingmark Huld" userId="df1f9755-4322-4516-8a95-44ee949d6c7c" providerId="ADAL" clId="{E9973B52-F04D-44AE-A86C-0F32A7A63196}" dt="2020-04-08T13:33:49.800" v="34" actId="47"/>
        <pc:sldMkLst>
          <pc:docMk/>
          <pc:sldMk cId="1410328873" sldId="298"/>
        </pc:sldMkLst>
      </pc:sldChg>
      <pc:sldChg chg="del">
        <pc:chgData name="Marie Zingmark Huld" userId="df1f9755-4322-4516-8a95-44ee949d6c7c" providerId="ADAL" clId="{E9973B52-F04D-44AE-A86C-0F32A7A63196}" dt="2020-04-08T13:33:50.637" v="35" actId="47"/>
        <pc:sldMkLst>
          <pc:docMk/>
          <pc:sldMk cId="2353779327" sldId="299"/>
        </pc:sldMkLst>
      </pc:sldChg>
      <pc:sldChg chg="del">
        <pc:chgData name="Marie Zingmark Huld" userId="df1f9755-4322-4516-8a95-44ee949d6c7c" providerId="ADAL" clId="{E9973B52-F04D-44AE-A86C-0F32A7A63196}" dt="2020-04-08T13:31:45.535" v="10" actId="47"/>
        <pc:sldMkLst>
          <pc:docMk/>
          <pc:sldMk cId="349689995" sldId="326"/>
        </pc:sldMkLst>
      </pc:sldChg>
      <pc:sldChg chg="del">
        <pc:chgData name="Marie Zingmark Huld" userId="df1f9755-4322-4516-8a95-44ee949d6c7c" providerId="ADAL" clId="{E9973B52-F04D-44AE-A86C-0F32A7A63196}" dt="2020-04-08T13:33:50.907" v="36" actId="47"/>
        <pc:sldMkLst>
          <pc:docMk/>
          <pc:sldMk cId="97897077" sldId="327"/>
        </pc:sldMkLst>
      </pc:sldChg>
      <pc:sldChg chg="del">
        <pc:chgData name="Marie Zingmark Huld" userId="df1f9755-4322-4516-8a95-44ee949d6c7c" providerId="ADAL" clId="{E9973B52-F04D-44AE-A86C-0F32A7A63196}" dt="2020-04-08T13:31:48.525" v="16" actId="47"/>
        <pc:sldMkLst>
          <pc:docMk/>
          <pc:sldMk cId="2715050342" sldId="328"/>
        </pc:sldMkLst>
      </pc:sldChg>
      <pc:sldChg chg="add del">
        <pc:chgData name="Marie Zingmark Huld" userId="df1f9755-4322-4516-8a95-44ee949d6c7c" providerId="ADAL" clId="{E9973B52-F04D-44AE-A86C-0F32A7A63196}" dt="2020-04-08T13:31:34.299" v="1" actId="47"/>
        <pc:sldMkLst>
          <pc:docMk/>
          <pc:sldMk cId="1003619318" sldId="329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162DE5-AE6A-4DD3-8EAA-24D5129CAF2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44B3A9E-AA3F-4114-BBF0-E95325710CF7}">
      <dgm:prSet/>
      <dgm:spPr/>
      <dgm:t>
        <a:bodyPr/>
        <a:lstStyle/>
        <a:p>
          <a:r>
            <a:rPr lang="en-US"/>
            <a:t>Socialtjänst</a:t>
          </a:r>
        </a:p>
      </dgm:t>
    </dgm:pt>
    <dgm:pt modelId="{AEFC57C9-1C58-4C34-80FF-EE3D4DFA64E8}" type="parTrans" cxnId="{983AEFBE-F905-49FB-8DCF-06C85F0BE886}">
      <dgm:prSet/>
      <dgm:spPr/>
      <dgm:t>
        <a:bodyPr/>
        <a:lstStyle/>
        <a:p>
          <a:endParaRPr lang="en-US"/>
        </a:p>
      </dgm:t>
    </dgm:pt>
    <dgm:pt modelId="{3CEFB019-1986-4791-BBE3-37B84F63A9BE}" type="sibTrans" cxnId="{983AEFBE-F905-49FB-8DCF-06C85F0BE886}">
      <dgm:prSet/>
      <dgm:spPr/>
      <dgm:t>
        <a:bodyPr/>
        <a:lstStyle/>
        <a:p>
          <a:endParaRPr lang="en-US"/>
        </a:p>
      </dgm:t>
    </dgm:pt>
    <dgm:pt modelId="{8DD21783-0148-4A7F-97AE-21C20F40CD43}">
      <dgm:prSet/>
      <dgm:spPr/>
      <dgm:t>
        <a:bodyPr/>
        <a:lstStyle/>
        <a:p>
          <a:r>
            <a:rPr lang="en-US"/>
            <a:t>Kyrkor</a:t>
          </a:r>
        </a:p>
      </dgm:t>
    </dgm:pt>
    <dgm:pt modelId="{E8216BE1-9F06-42B0-BCB8-0D4F2328E3F7}" type="parTrans" cxnId="{9E44AA6F-C0CE-49CF-BBC7-7653338EB7D0}">
      <dgm:prSet/>
      <dgm:spPr/>
      <dgm:t>
        <a:bodyPr/>
        <a:lstStyle/>
        <a:p>
          <a:endParaRPr lang="en-US"/>
        </a:p>
      </dgm:t>
    </dgm:pt>
    <dgm:pt modelId="{CF022684-0EEF-426A-B433-1AFF08B760C2}" type="sibTrans" cxnId="{9E44AA6F-C0CE-49CF-BBC7-7653338EB7D0}">
      <dgm:prSet/>
      <dgm:spPr/>
      <dgm:t>
        <a:bodyPr/>
        <a:lstStyle/>
        <a:p>
          <a:endParaRPr lang="en-US"/>
        </a:p>
      </dgm:t>
    </dgm:pt>
    <dgm:pt modelId="{11F62D09-8D1D-4965-9680-FB9D5AE30457}">
      <dgm:prSet/>
      <dgm:spPr/>
      <dgm:t>
        <a:bodyPr/>
        <a:lstStyle/>
        <a:p>
          <a:r>
            <a:rPr lang="en-US"/>
            <a:t>Skola</a:t>
          </a:r>
        </a:p>
      </dgm:t>
    </dgm:pt>
    <dgm:pt modelId="{776CD978-C21A-4C02-9169-9810E6672780}" type="parTrans" cxnId="{D9D291BE-741A-4073-82FC-249303CBFBDD}">
      <dgm:prSet/>
      <dgm:spPr/>
      <dgm:t>
        <a:bodyPr/>
        <a:lstStyle/>
        <a:p>
          <a:endParaRPr lang="en-US"/>
        </a:p>
      </dgm:t>
    </dgm:pt>
    <dgm:pt modelId="{5C8B28F6-6111-4660-AED8-6E06A33A418C}" type="sibTrans" cxnId="{D9D291BE-741A-4073-82FC-249303CBFBDD}">
      <dgm:prSet/>
      <dgm:spPr/>
      <dgm:t>
        <a:bodyPr/>
        <a:lstStyle/>
        <a:p>
          <a:endParaRPr lang="en-US"/>
        </a:p>
      </dgm:t>
    </dgm:pt>
    <dgm:pt modelId="{C5A00601-54A4-462C-B25A-939841033341}">
      <dgm:prSet/>
      <dgm:spPr/>
      <dgm:t>
        <a:bodyPr/>
        <a:lstStyle/>
        <a:p>
          <a:r>
            <a:rPr lang="en-US"/>
            <a:t>Ideella aktörer, ti exempel idrottsförening</a:t>
          </a:r>
        </a:p>
      </dgm:t>
    </dgm:pt>
    <dgm:pt modelId="{592CB1CF-1913-4969-A028-D7C8C7745928}" type="parTrans" cxnId="{33BE3C53-D76F-4C60-ADF6-430A9ACD131B}">
      <dgm:prSet/>
      <dgm:spPr/>
      <dgm:t>
        <a:bodyPr/>
        <a:lstStyle/>
        <a:p>
          <a:endParaRPr lang="en-US"/>
        </a:p>
      </dgm:t>
    </dgm:pt>
    <dgm:pt modelId="{B75F60E8-42F7-46BA-BBE8-22AAC5434F4E}" type="sibTrans" cxnId="{33BE3C53-D76F-4C60-ADF6-430A9ACD131B}">
      <dgm:prSet/>
      <dgm:spPr/>
      <dgm:t>
        <a:bodyPr/>
        <a:lstStyle/>
        <a:p>
          <a:endParaRPr lang="en-US"/>
        </a:p>
      </dgm:t>
    </dgm:pt>
    <dgm:pt modelId="{5BF67636-BD04-4200-90AF-DE206F3CE48F}">
      <dgm:prSet/>
      <dgm:spPr/>
      <dgm:t>
        <a:bodyPr/>
        <a:lstStyle/>
        <a:p>
          <a:r>
            <a:rPr lang="en-US"/>
            <a:t>Företag</a:t>
          </a:r>
        </a:p>
      </dgm:t>
    </dgm:pt>
    <dgm:pt modelId="{E4BB2F11-7F45-46AD-A8B2-816F7F1D840C}" type="parTrans" cxnId="{BBA64539-EE57-4813-BDBA-FE88B37A22DC}">
      <dgm:prSet/>
      <dgm:spPr/>
      <dgm:t>
        <a:bodyPr/>
        <a:lstStyle/>
        <a:p>
          <a:endParaRPr lang="en-US"/>
        </a:p>
      </dgm:t>
    </dgm:pt>
    <dgm:pt modelId="{5F25836E-54A0-4B2A-B7AE-8921C68E80F3}" type="sibTrans" cxnId="{BBA64539-EE57-4813-BDBA-FE88B37A22DC}">
      <dgm:prSet/>
      <dgm:spPr/>
      <dgm:t>
        <a:bodyPr/>
        <a:lstStyle/>
        <a:p>
          <a:endParaRPr lang="en-US"/>
        </a:p>
      </dgm:t>
    </dgm:pt>
    <dgm:pt modelId="{399465D9-CED0-43E9-8E50-50008549C417}">
      <dgm:prSet/>
      <dgm:spPr/>
      <dgm:t>
        <a:bodyPr/>
        <a:lstStyle/>
        <a:p>
          <a:r>
            <a:rPr lang="en-US"/>
            <a:t>Familjecentral</a:t>
          </a:r>
        </a:p>
      </dgm:t>
    </dgm:pt>
    <dgm:pt modelId="{DA40355E-ADD2-4A91-9635-408B09A68CAD}" type="parTrans" cxnId="{DC83ACC1-7256-4B63-BDE7-7FF0A14D347A}">
      <dgm:prSet/>
      <dgm:spPr/>
      <dgm:t>
        <a:bodyPr/>
        <a:lstStyle/>
        <a:p>
          <a:endParaRPr lang="en-US"/>
        </a:p>
      </dgm:t>
    </dgm:pt>
    <dgm:pt modelId="{F4B9BE9A-B5CD-4803-8EE6-480484B9A183}" type="sibTrans" cxnId="{DC83ACC1-7256-4B63-BDE7-7FF0A14D347A}">
      <dgm:prSet/>
      <dgm:spPr/>
      <dgm:t>
        <a:bodyPr/>
        <a:lstStyle/>
        <a:p>
          <a:endParaRPr lang="en-US"/>
        </a:p>
      </dgm:t>
    </dgm:pt>
    <dgm:pt modelId="{797EBBA3-A066-4E9B-840D-CA5803F859B5}" type="pres">
      <dgm:prSet presAssocID="{50162DE5-AE6A-4DD3-8EAA-24D5129CAF2A}" presName="root" presStyleCnt="0">
        <dgm:presLayoutVars>
          <dgm:dir/>
          <dgm:resizeHandles val="exact"/>
        </dgm:presLayoutVars>
      </dgm:prSet>
      <dgm:spPr/>
    </dgm:pt>
    <dgm:pt modelId="{B374A38D-2127-4A64-B4B2-685ECE37F75D}" type="pres">
      <dgm:prSet presAssocID="{A44B3A9E-AA3F-4114-BBF0-E95325710CF7}" presName="compNode" presStyleCnt="0"/>
      <dgm:spPr/>
    </dgm:pt>
    <dgm:pt modelId="{219CA386-1170-4821-B3DC-81A48EDDA267}" type="pres">
      <dgm:prSet presAssocID="{A44B3A9E-AA3F-4114-BBF0-E95325710CF7}" presName="bgRect" presStyleLbl="bgShp" presStyleIdx="0" presStyleCnt="6"/>
      <dgm:spPr/>
    </dgm:pt>
    <dgm:pt modelId="{A8AA7519-03E2-4D39-BEAE-D35BE425A523}" type="pres">
      <dgm:prSet presAssocID="{A44B3A9E-AA3F-4114-BBF0-E95325710CF7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94F6FDCF-AD32-4B55-AF0E-7355C27DEFE7}" type="pres">
      <dgm:prSet presAssocID="{A44B3A9E-AA3F-4114-BBF0-E95325710CF7}" presName="spaceRect" presStyleCnt="0"/>
      <dgm:spPr/>
    </dgm:pt>
    <dgm:pt modelId="{FD704A96-D6DD-48B4-8922-687E2904FE87}" type="pres">
      <dgm:prSet presAssocID="{A44B3A9E-AA3F-4114-BBF0-E95325710CF7}" presName="parTx" presStyleLbl="revTx" presStyleIdx="0" presStyleCnt="6">
        <dgm:presLayoutVars>
          <dgm:chMax val="0"/>
          <dgm:chPref val="0"/>
        </dgm:presLayoutVars>
      </dgm:prSet>
      <dgm:spPr/>
    </dgm:pt>
    <dgm:pt modelId="{EB8C358B-E275-4D6A-A667-972D4FCBB248}" type="pres">
      <dgm:prSet presAssocID="{3CEFB019-1986-4791-BBE3-37B84F63A9BE}" presName="sibTrans" presStyleCnt="0"/>
      <dgm:spPr/>
    </dgm:pt>
    <dgm:pt modelId="{A55A18CC-3A4D-4A6F-9FC8-28BDFADE98F7}" type="pres">
      <dgm:prSet presAssocID="{8DD21783-0148-4A7F-97AE-21C20F40CD43}" presName="compNode" presStyleCnt="0"/>
      <dgm:spPr/>
    </dgm:pt>
    <dgm:pt modelId="{171F224A-9537-4ED1-A004-846BE3F6F421}" type="pres">
      <dgm:prSet presAssocID="{8DD21783-0148-4A7F-97AE-21C20F40CD43}" presName="bgRect" presStyleLbl="bgShp" presStyleIdx="1" presStyleCnt="6"/>
      <dgm:spPr/>
    </dgm:pt>
    <dgm:pt modelId="{A018951E-08AE-40A9-A5FD-94FD2B2EF1EC}" type="pres">
      <dgm:prSet presAssocID="{8DD21783-0148-4A7F-97AE-21C20F40CD43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ildren"/>
        </a:ext>
      </dgm:extLst>
    </dgm:pt>
    <dgm:pt modelId="{B5C01134-B110-43AD-AA8B-517CD38DDA48}" type="pres">
      <dgm:prSet presAssocID="{8DD21783-0148-4A7F-97AE-21C20F40CD43}" presName="spaceRect" presStyleCnt="0"/>
      <dgm:spPr/>
    </dgm:pt>
    <dgm:pt modelId="{A2DDD952-34D9-46FD-A1B7-B660585DD931}" type="pres">
      <dgm:prSet presAssocID="{8DD21783-0148-4A7F-97AE-21C20F40CD43}" presName="parTx" presStyleLbl="revTx" presStyleIdx="1" presStyleCnt="6">
        <dgm:presLayoutVars>
          <dgm:chMax val="0"/>
          <dgm:chPref val="0"/>
        </dgm:presLayoutVars>
      </dgm:prSet>
      <dgm:spPr/>
    </dgm:pt>
    <dgm:pt modelId="{74584B00-855B-4F8C-A850-FD3304FA9B48}" type="pres">
      <dgm:prSet presAssocID="{CF022684-0EEF-426A-B433-1AFF08B760C2}" presName="sibTrans" presStyleCnt="0"/>
      <dgm:spPr/>
    </dgm:pt>
    <dgm:pt modelId="{271F68BC-E287-4953-8301-C96D074AA67F}" type="pres">
      <dgm:prSet presAssocID="{11F62D09-8D1D-4965-9680-FB9D5AE30457}" presName="compNode" presStyleCnt="0"/>
      <dgm:spPr/>
    </dgm:pt>
    <dgm:pt modelId="{FFE73B1F-708E-422C-94A1-757186E50E1C}" type="pres">
      <dgm:prSet presAssocID="{11F62D09-8D1D-4965-9680-FB9D5AE30457}" presName="bgRect" presStyleLbl="bgShp" presStyleIdx="2" presStyleCnt="6"/>
      <dgm:spPr/>
    </dgm:pt>
    <dgm:pt modelId="{70606E63-6034-4C68-B847-E7FEAA57EB7A}" type="pres">
      <dgm:prSet presAssocID="{11F62D09-8D1D-4965-9680-FB9D5AE30457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CCF045BC-B0B9-4A11-B762-C3AB138E8D7E}" type="pres">
      <dgm:prSet presAssocID="{11F62D09-8D1D-4965-9680-FB9D5AE30457}" presName="spaceRect" presStyleCnt="0"/>
      <dgm:spPr/>
    </dgm:pt>
    <dgm:pt modelId="{620BC281-B2D9-457A-BA5E-2F8419EA5253}" type="pres">
      <dgm:prSet presAssocID="{11F62D09-8D1D-4965-9680-FB9D5AE30457}" presName="parTx" presStyleLbl="revTx" presStyleIdx="2" presStyleCnt="6">
        <dgm:presLayoutVars>
          <dgm:chMax val="0"/>
          <dgm:chPref val="0"/>
        </dgm:presLayoutVars>
      </dgm:prSet>
      <dgm:spPr/>
    </dgm:pt>
    <dgm:pt modelId="{37746C3A-5EB2-4D5A-AC78-8EB3E95A8C65}" type="pres">
      <dgm:prSet presAssocID="{5C8B28F6-6111-4660-AED8-6E06A33A418C}" presName="sibTrans" presStyleCnt="0"/>
      <dgm:spPr/>
    </dgm:pt>
    <dgm:pt modelId="{5B314776-97BF-4AD7-9CB6-DE40D90ED0B7}" type="pres">
      <dgm:prSet presAssocID="{C5A00601-54A4-462C-B25A-939841033341}" presName="compNode" presStyleCnt="0"/>
      <dgm:spPr/>
    </dgm:pt>
    <dgm:pt modelId="{E8BB4AE1-5AE7-47A7-A12E-2F098A63B546}" type="pres">
      <dgm:prSet presAssocID="{C5A00601-54A4-462C-B25A-939841033341}" presName="bgRect" presStyleLbl="bgShp" presStyleIdx="3" presStyleCnt="6"/>
      <dgm:spPr/>
    </dgm:pt>
    <dgm:pt modelId="{1CFB6EA7-08CE-4E34-8D17-83BA9B1C0113}" type="pres">
      <dgm:prSet presAssocID="{C5A00601-54A4-462C-B25A-93984103334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A33B50B0-091A-4AD9-8D97-8F70B93E44BC}" type="pres">
      <dgm:prSet presAssocID="{C5A00601-54A4-462C-B25A-939841033341}" presName="spaceRect" presStyleCnt="0"/>
      <dgm:spPr/>
    </dgm:pt>
    <dgm:pt modelId="{A564D432-C3C1-4062-A0D2-3DF363DC1823}" type="pres">
      <dgm:prSet presAssocID="{C5A00601-54A4-462C-B25A-939841033341}" presName="parTx" presStyleLbl="revTx" presStyleIdx="3" presStyleCnt="6">
        <dgm:presLayoutVars>
          <dgm:chMax val="0"/>
          <dgm:chPref val="0"/>
        </dgm:presLayoutVars>
      </dgm:prSet>
      <dgm:spPr/>
    </dgm:pt>
    <dgm:pt modelId="{CE8F82D3-6626-46BA-B669-31F74C73254E}" type="pres">
      <dgm:prSet presAssocID="{B75F60E8-42F7-46BA-BBE8-22AAC5434F4E}" presName="sibTrans" presStyleCnt="0"/>
      <dgm:spPr/>
    </dgm:pt>
    <dgm:pt modelId="{F4E027C7-4510-4B1E-8757-0EAEFE0227F5}" type="pres">
      <dgm:prSet presAssocID="{5BF67636-BD04-4200-90AF-DE206F3CE48F}" presName="compNode" presStyleCnt="0"/>
      <dgm:spPr/>
    </dgm:pt>
    <dgm:pt modelId="{2310A0F5-90BA-4375-97B9-644B81C2FBA9}" type="pres">
      <dgm:prSet presAssocID="{5BF67636-BD04-4200-90AF-DE206F3CE48F}" presName="bgRect" presStyleLbl="bgShp" presStyleIdx="4" presStyleCnt="6"/>
      <dgm:spPr/>
    </dgm:pt>
    <dgm:pt modelId="{D18F9D45-C1B1-4AC8-8B74-6D2A2EB8D7B9}" type="pres">
      <dgm:prSet presAssocID="{5BF67636-BD04-4200-90AF-DE206F3CE48F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BB40F387-9CF1-43B4-9527-9D91BF905D27}" type="pres">
      <dgm:prSet presAssocID="{5BF67636-BD04-4200-90AF-DE206F3CE48F}" presName="spaceRect" presStyleCnt="0"/>
      <dgm:spPr/>
    </dgm:pt>
    <dgm:pt modelId="{4128D74D-B776-4258-B2A0-1A92ADB7A090}" type="pres">
      <dgm:prSet presAssocID="{5BF67636-BD04-4200-90AF-DE206F3CE48F}" presName="parTx" presStyleLbl="revTx" presStyleIdx="4" presStyleCnt="6">
        <dgm:presLayoutVars>
          <dgm:chMax val="0"/>
          <dgm:chPref val="0"/>
        </dgm:presLayoutVars>
      </dgm:prSet>
      <dgm:spPr/>
    </dgm:pt>
    <dgm:pt modelId="{1FF003AE-6423-4B52-A7E5-A16B4929E57D}" type="pres">
      <dgm:prSet presAssocID="{5F25836E-54A0-4B2A-B7AE-8921C68E80F3}" presName="sibTrans" presStyleCnt="0"/>
      <dgm:spPr/>
    </dgm:pt>
    <dgm:pt modelId="{64A9C88E-D1D9-4C92-8C60-F246BB803707}" type="pres">
      <dgm:prSet presAssocID="{399465D9-CED0-43E9-8E50-50008549C417}" presName="compNode" presStyleCnt="0"/>
      <dgm:spPr/>
    </dgm:pt>
    <dgm:pt modelId="{04FB0BE5-82D7-41A2-87D4-F168250886CF}" type="pres">
      <dgm:prSet presAssocID="{399465D9-CED0-43E9-8E50-50008549C417}" presName="bgRect" presStyleLbl="bgShp" presStyleIdx="5" presStyleCnt="6"/>
      <dgm:spPr/>
    </dgm:pt>
    <dgm:pt modelId="{48E84AD5-5625-443B-ACA6-5A3771041B5B}" type="pres">
      <dgm:prSet presAssocID="{399465D9-CED0-43E9-8E50-50008549C41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lue"/>
        </a:ext>
      </dgm:extLst>
    </dgm:pt>
    <dgm:pt modelId="{7295B2C6-DEA3-44F7-BEC7-910F3ABB752C}" type="pres">
      <dgm:prSet presAssocID="{399465D9-CED0-43E9-8E50-50008549C417}" presName="spaceRect" presStyleCnt="0"/>
      <dgm:spPr/>
    </dgm:pt>
    <dgm:pt modelId="{E11C0949-DF3D-4319-A649-4232E02E1DDC}" type="pres">
      <dgm:prSet presAssocID="{399465D9-CED0-43E9-8E50-50008549C417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9F959B0A-8FA4-41CD-B313-13DA9795193D}" type="presOf" srcId="{C5A00601-54A4-462C-B25A-939841033341}" destId="{A564D432-C3C1-4062-A0D2-3DF363DC1823}" srcOrd="0" destOrd="0" presId="urn:microsoft.com/office/officeart/2018/2/layout/IconVerticalSolidList"/>
    <dgm:cxn modelId="{01BEB513-4718-4D4A-94CB-DA4851AB0A48}" type="presOf" srcId="{50162DE5-AE6A-4DD3-8EAA-24D5129CAF2A}" destId="{797EBBA3-A066-4E9B-840D-CA5803F859B5}" srcOrd="0" destOrd="0" presId="urn:microsoft.com/office/officeart/2018/2/layout/IconVerticalSolidList"/>
    <dgm:cxn modelId="{B8730825-3557-4A59-A75A-88824CE82683}" type="presOf" srcId="{11F62D09-8D1D-4965-9680-FB9D5AE30457}" destId="{620BC281-B2D9-457A-BA5E-2F8419EA5253}" srcOrd="0" destOrd="0" presId="urn:microsoft.com/office/officeart/2018/2/layout/IconVerticalSolidList"/>
    <dgm:cxn modelId="{BBA64539-EE57-4813-BDBA-FE88B37A22DC}" srcId="{50162DE5-AE6A-4DD3-8EAA-24D5129CAF2A}" destId="{5BF67636-BD04-4200-90AF-DE206F3CE48F}" srcOrd="4" destOrd="0" parTransId="{E4BB2F11-7F45-46AD-A8B2-816F7F1D840C}" sibTransId="{5F25836E-54A0-4B2A-B7AE-8921C68E80F3}"/>
    <dgm:cxn modelId="{E9D6185F-CF73-46CD-AD3D-F2CFFCA4FC1C}" type="presOf" srcId="{A44B3A9E-AA3F-4114-BBF0-E95325710CF7}" destId="{FD704A96-D6DD-48B4-8922-687E2904FE87}" srcOrd="0" destOrd="0" presId="urn:microsoft.com/office/officeart/2018/2/layout/IconVerticalSolidList"/>
    <dgm:cxn modelId="{9E44AA6F-C0CE-49CF-BBC7-7653338EB7D0}" srcId="{50162DE5-AE6A-4DD3-8EAA-24D5129CAF2A}" destId="{8DD21783-0148-4A7F-97AE-21C20F40CD43}" srcOrd="1" destOrd="0" parTransId="{E8216BE1-9F06-42B0-BCB8-0D4F2328E3F7}" sibTransId="{CF022684-0EEF-426A-B433-1AFF08B760C2}"/>
    <dgm:cxn modelId="{33BE3C53-D76F-4C60-ADF6-430A9ACD131B}" srcId="{50162DE5-AE6A-4DD3-8EAA-24D5129CAF2A}" destId="{C5A00601-54A4-462C-B25A-939841033341}" srcOrd="3" destOrd="0" parTransId="{592CB1CF-1913-4969-A028-D7C8C7745928}" sibTransId="{B75F60E8-42F7-46BA-BBE8-22AAC5434F4E}"/>
    <dgm:cxn modelId="{335FFEA5-7C0E-4F94-A685-8CFAFCFBC2DE}" type="presOf" srcId="{399465D9-CED0-43E9-8E50-50008549C417}" destId="{E11C0949-DF3D-4319-A649-4232E02E1DDC}" srcOrd="0" destOrd="0" presId="urn:microsoft.com/office/officeart/2018/2/layout/IconVerticalSolidList"/>
    <dgm:cxn modelId="{D9D291BE-741A-4073-82FC-249303CBFBDD}" srcId="{50162DE5-AE6A-4DD3-8EAA-24D5129CAF2A}" destId="{11F62D09-8D1D-4965-9680-FB9D5AE30457}" srcOrd="2" destOrd="0" parTransId="{776CD978-C21A-4C02-9169-9810E6672780}" sibTransId="{5C8B28F6-6111-4660-AED8-6E06A33A418C}"/>
    <dgm:cxn modelId="{983AEFBE-F905-49FB-8DCF-06C85F0BE886}" srcId="{50162DE5-AE6A-4DD3-8EAA-24D5129CAF2A}" destId="{A44B3A9E-AA3F-4114-BBF0-E95325710CF7}" srcOrd="0" destOrd="0" parTransId="{AEFC57C9-1C58-4C34-80FF-EE3D4DFA64E8}" sibTransId="{3CEFB019-1986-4791-BBE3-37B84F63A9BE}"/>
    <dgm:cxn modelId="{DC83ACC1-7256-4B63-BDE7-7FF0A14D347A}" srcId="{50162DE5-AE6A-4DD3-8EAA-24D5129CAF2A}" destId="{399465D9-CED0-43E9-8E50-50008549C417}" srcOrd="5" destOrd="0" parTransId="{DA40355E-ADD2-4A91-9635-408B09A68CAD}" sibTransId="{F4B9BE9A-B5CD-4803-8EE6-480484B9A183}"/>
    <dgm:cxn modelId="{4C018BDA-35A2-405E-8317-35667FD6EB1D}" type="presOf" srcId="{8DD21783-0148-4A7F-97AE-21C20F40CD43}" destId="{A2DDD952-34D9-46FD-A1B7-B660585DD931}" srcOrd="0" destOrd="0" presId="urn:microsoft.com/office/officeart/2018/2/layout/IconVerticalSolidList"/>
    <dgm:cxn modelId="{17B7EEEE-A080-4ED2-9BEA-671B475E86AF}" type="presOf" srcId="{5BF67636-BD04-4200-90AF-DE206F3CE48F}" destId="{4128D74D-B776-4258-B2A0-1A92ADB7A090}" srcOrd="0" destOrd="0" presId="urn:microsoft.com/office/officeart/2018/2/layout/IconVerticalSolidList"/>
    <dgm:cxn modelId="{D958FFE0-18E4-4F6F-ABA1-80F162EE8DE5}" type="presParOf" srcId="{797EBBA3-A066-4E9B-840D-CA5803F859B5}" destId="{B374A38D-2127-4A64-B4B2-685ECE37F75D}" srcOrd="0" destOrd="0" presId="urn:microsoft.com/office/officeart/2018/2/layout/IconVerticalSolidList"/>
    <dgm:cxn modelId="{BEC8C1B0-6289-47F4-A7C9-DC30163868F9}" type="presParOf" srcId="{B374A38D-2127-4A64-B4B2-685ECE37F75D}" destId="{219CA386-1170-4821-B3DC-81A48EDDA267}" srcOrd="0" destOrd="0" presId="urn:microsoft.com/office/officeart/2018/2/layout/IconVerticalSolidList"/>
    <dgm:cxn modelId="{DBC66E6E-92B3-4875-9979-A29F1EA9910B}" type="presParOf" srcId="{B374A38D-2127-4A64-B4B2-685ECE37F75D}" destId="{A8AA7519-03E2-4D39-BEAE-D35BE425A523}" srcOrd="1" destOrd="0" presId="urn:microsoft.com/office/officeart/2018/2/layout/IconVerticalSolidList"/>
    <dgm:cxn modelId="{8DDFE145-0079-481C-8EAD-AEC44A82F765}" type="presParOf" srcId="{B374A38D-2127-4A64-B4B2-685ECE37F75D}" destId="{94F6FDCF-AD32-4B55-AF0E-7355C27DEFE7}" srcOrd="2" destOrd="0" presId="urn:microsoft.com/office/officeart/2018/2/layout/IconVerticalSolidList"/>
    <dgm:cxn modelId="{134F0C7F-5FF8-403D-86AB-903CA99A44A2}" type="presParOf" srcId="{B374A38D-2127-4A64-B4B2-685ECE37F75D}" destId="{FD704A96-D6DD-48B4-8922-687E2904FE87}" srcOrd="3" destOrd="0" presId="urn:microsoft.com/office/officeart/2018/2/layout/IconVerticalSolidList"/>
    <dgm:cxn modelId="{A53CD082-F896-454B-8DD9-B27B0815E078}" type="presParOf" srcId="{797EBBA3-A066-4E9B-840D-CA5803F859B5}" destId="{EB8C358B-E275-4D6A-A667-972D4FCBB248}" srcOrd="1" destOrd="0" presId="urn:microsoft.com/office/officeart/2018/2/layout/IconVerticalSolidList"/>
    <dgm:cxn modelId="{EDFC4E87-8351-4652-AE43-BE3B0E6A63BB}" type="presParOf" srcId="{797EBBA3-A066-4E9B-840D-CA5803F859B5}" destId="{A55A18CC-3A4D-4A6F-9FC8-28BDFADE98F7}" srcOrd="2" destOrd="0" presId="urn:microsoft.com/office/officeart/2018/2/layout/IconVerticalSolidList"/>
    <dgm:cxn modelId="{83FA1A23-5B3B-4006-95D0-1563C38C3730}" type="presParOf" srcId="{A55A18CC-3A4D-4A6F-9FC8-28BDFADE98F7}" destId="{171F224A-9537-4ED1-A004-846BE3F6F421}" srcOrd="0" destOrd="0" presId="urn:microsoft.com/office/officeart/2018/2/layout/IconVerticalSolidList"/>
    <dgm:cxn modelId="{8A037AC8-F533-4F56-9CC8-1128E5CD4691}" type="presParOf" srcId="{A55A18CC-3A4D-4A6F-9FC8-28BDFADE98F7}" destId="{A018951E-08AE-40A9-A5FD-94FD2B2EF1EC}" srcOrd="1" destOrd="0" presId="urn:microsoft.com/office/officeart/2018/2/layout/IconVerticalSolidList"/>
    <dgm:cxn modelId="{EC6F1ED9-C42C-458C-9969-BD343D37853C}" type="presParOf" srcId="{A55A18CC-3A4D-4A6F-9FC8-28BDFADE98F7}" destId="{B5C01134-B110-43AD-AA8B-517CD38DDA48}" srcOrd="2" destOrd="0" presId="urn:microsoft.com/office/officeart/2018/2/layout/IconVerticalSolidList"/>
    <dgm:cxn modelId="{E942F660-467C-4531-A5BF-3154C88D1B9B}" type="presParOf" srcId="{A55A18CC-3A4D-4A6F-9FC8-28BDFADE98F7}" destId="{A2DDD952-34D9-46FD-A1B7-B660585DD931}" srcOrd="3" destOrd="0" presId="urn:microsoft.com/office/officeart/2018/2/layout/IconVerticalSolidList"/>
    <dgm:cxn modelId="{4F578B7B-85B1-4847-A0C7-57E5A8C4FE18}" type="presParOf" srcId="{797EBBA3-A066-4E9B-840D-CA5803F859B5}" destId="{74584B00-855B-4F8C-A850-FD3304FA9B48}" srcOrd="3" destOrd="0" presId="urn:microsoft.com/office/officeart/2018/2/layout/IconVerticalSolidList"/>
    <dgm:cxn modelId="{C1877994-EDEC-4188-945C-AEA76AC3DE53}" type="presParOf" srcId="{797EBBA3-A066-4E9B-840D-CA5803F859B5}" destId="{271F68BC-E287-4953-8301-C96D074AA67F}" srcOrd="4" destOrd="0" presId="urn:microsoft.com/office/officeart/2018/2/layout/IconVerticalSolidList"/>
    <dgm:cxn modelId="{53D47E83-1B21-46F0-A4C4-878B67DDE7F3}" type="presParOf" srcId="{271F68BC-E287-4953-8301-C96D074AA67F}" destId="{FFE73B1F-708E-422C-94A1-757186E50E1C}" srcOrd="0" destOrd="0" presId="urn:microsoft.com/office/officeart/2018/2/layout/IconVerticalSolidList"/>
    <dgm:cxn modelId="{08A6743A-2E10-4410-8F42-9B17542D1832}" type="presParOf" srcId="{271F68BC-E287-4953-8301-C96D074AA67F}" destId="{70606E63-6034-4C68-B847-E7FEAA57EB7A}" srcOrd="1" destOrd="0" presId="urn:microsoft.com/office/officeart/2018/2/layout/IconVerticalSolidList"/>
    <dgm:cxn modelId="{76C397AD-DFA3-428A-9D71-7EB2AF0463AA}" type="presParOf" srcId="{271F68BC-E287-4953-8301-C96D074AA67F}" destId="{CCF045BC-B0B9-4A11-B762-C3AB138E8D7E}" srcOrd="2" destOrd="0" presId="urn:microsoft.com/office/officeart/2018/2/layout/IconVerticalSolidList"/>
    <dgm:cxn modelId="{9BA16229-D81B-4AF5-87EC-1B98630C624B}" type="presParOf" srcId="{271F68BC-E287-4953-8301-C96D074AA67F}" destId="{620BC281-B2D9-457A-BA5E-2F8419EA5253}" srcOrd="3" destOrd="0" presId="urn:microsoft.com/office/officeart/2018/2/layout/IconVerticalSolidList"/>
    <dgm:cxn modelId="{D5F92421-72E7-49D4-A538-29BEA11FF48F}" type="presParOf" srcId="{797EBBA3-A066-4E9B-840D-CA5803F859B5}" destId="{37746C3A-5EB2-4D5A-AC78-8EB3E95A8C65}" srcOrd="5" destOrd="0" presId="urn:microsoft.com/office/officeart/2018/2/layout/IconVerticalSolidList"/>
    <dgm:cxn modelId="{92C9FF7B-BB51-4344-AC60-D8A54170E373}" type="presParOf" srcId="{797EBBA3-A066-4E9B-840D-CA5803F859B5}" destId="{5B314776-97BF-4AD7-9CB6-DE40D90ED0B7}" srcOrd="6" destOrd="0" presId="urn:microsoft.com/office/officeart/2018/2/layout/IconVerticalSolidList"/>
    <dgm:cxn modelId="{6CC2A562-1B9D-46F4-BDF9-FE3C2D407EE1}" type="presParOf" srcId="{5B314776-97BF-4AD7-9CB6-DE40D90ED0B7}" destId="{E8BB4AE1-5AE7-47A7-A12E-2F098A63B546}" srcOrd="0" destOrd="0" presId="urn:microsoft.com/office/officeart/2018/2/layout/IconVerticalSolidList"/>
    <dgm:cxn modelId="{972EF89E-CBB5-4110-8128-F39E55ABE0FF}" type="presParOf" srcId="{5B314776-97BF-4AD7-9CB6-DE40D90ED0B7}" destId="{1CFB6EA7-08CE-4E34-8D17-83BA9B1C0113}" srcOrd="1" destOrd="0" presId="urn:microsoft.com/office/officeart/2018/2/layout/IconVerticalSolidList"/>
    <dgm:cxn modelId="{F2119EA4-A6AB-4323-9C8A-BF79ACE213EC}" type="presParOf" srcId="{5B314776-97BF-4AD7-9CB6-DE40D90ED0B7}" destId="{A33B50B0-091A-4AD9-8D97-8F70B93E44BC}" srcOrd="2" destOrd="0" presId="urn:microsoft.com/office/officeart/2018/2/layout/IconVerticalSolidList"/>
    <dgm:cxn modelId="{75AC8412-0161-40F5-B8EA-7F7D9A112B6E}" type="presParOf" srcId="{5B314776-97BF-4AD7-9CB6-DE40D90ED0B7}" destId="{A564D432-C3C1-4062-A0D2-3DF363DC1823}" srcOrd="3" destOrd="0" presId="urn:microsoft.com/office/officeart/2018/2/layout/IconVerticalSolidList"/>
    <dgm:cxn modelId="{4E3B5428-8F2D-4E94-9857-97F4F5D3ADE2}" type="presParOf" srcId="{797EBBA3-A066-4E9B-840D-CA5803F859B5}" destId="{CE8F82D3-6626-46BA-B669-31F74C73254E}" srcOrd="7" destOrd="0" presId="urn:microsoft.com/office/officeart/2018/2/layout/IconVerticalSolidList"/>
    <dgm:cxn modelId="{5F0A5C71-6FBC-4F1C-8298-33C6B2DCEDE5}" type="presParOf" srcId="{797EBBA3-A066-4E9B-840D-CA5803F859B5}" destId="{F4E027C7-4510-4B1E-8757-0EAEFE0227F5}" srcOrd="8" destOrd="0" presId="urn:microsoft.com/office/officeart/2018/2/layout/IconVerticalSolidList"/>
    <dgm:cxn modelId="{70C138F6-67B7-4673-93A7-585AFB522ECA}" type="presParOf" srcId="{F4E027C7-4510-4B1E-8757-0EAEFE0227F5}" destId="{2310A0F5-90BA-4375-97B9-644B81C2FBA9}" srcOrd="0" destOrd="0" presId="urn:microsoft.com/office/officeart/2018/2/layout/IconVerticalSolidList"/>
    <dgm:cxn modelId="{702FA44F-93CA-463E-9594-920CB3A899EB}" type="presParOf" srcId="{F4E027C7-4510-4B1E-8757-0EAEFE0227F5}" destId="{D18F9D45-C1B1-4AC8-8B74-6D2A2EB8D7B9}" srcOrd="1" destOrd="0" presId="urn:microsoft.com/office/officeart/2018/2/layout/IconVerticalSolidList"/>
    <dgm:cxn modelId="{C1287846-A330-4548-B441-82CDA1FD96C2}" type="presParOf" srcId="{F4E027C7-4510-4B1E-8757-0EAEFE0227F5}" destId="{BB40F387-9CF1-43B4-9527-9D91BF905D27}" srcOrd="2" destOrd="0" presId="urn:microsoft.com/office/officeart/2018/2/layout/IconVerticalSolidList"/>
    <dgm:cxn modelId="{AFE1B5A0-C58F-4344-A297-20DB8B80638D}" type="presParOf" srcId="{F4E027C7-4510-4B1E-8757-0EAEFE0227F5}" destId="{4128D74D-B776-4258-B2A0-1A92ADB7A090}" srcOrd="3" destOrd="0" presId="urn:microsoft.com/office/officeart/2018/2/layout/IconVerticalSolidList"/>
    <dgm:cxn modelId="{5BD825F5-90D9-4B15-BAD5-3F059104E831}" type="presParOf" srcId="{797EBBA3-A066-4E9B-840D-CA5803F859B5}" destId="{1FF003AE-6423-4B52-A7E5-A16B4929E57D}" srcOrd="9" destOrd="0" presId="urn:microsoft.com/office/officeart/2018/2/layout/IconVerticalSolidList"/>
    <dgm:cxn modelId="{3EC9DD9E-1FD7-4EE3-BF3A-A65D626370DF}" type="presParOf" srcId="{797EBBA3-A066-4E9B-840D-CA5803F859B5}" destId="{64A9C88E-D1D9-4C92-8C60-F246BB803707}" srcOrd="10" destOrd="0" presId="urn:microsoft.com/office/officeart/2018/2/layout/IconVerticalSolidList"/>
    <dgm:cxn modelId="{0B87D2EC-DD90-459D-9BC4-4FAB1C358D02}" type="presParOf" srcId="{64A9C88E-D1D9-4C92-8C60-F246BB803707}" destId="{04FB0BE5-82D7-41A2-87D4-F168250886CF}" srcOrd="0" destOrd="0" presId="urn:microsoft.com/office/officeart/2018/2/layout/IconVerticalSolidList"/>
    <dgm:cxn modelId="{DC7278FC-E1AD-4E71-8CB1-56C6F98BB7AE}" type="presParOf" srcId="{64A9C88E-D1D9-4C92-8C60-F246BB803707}" destId="{48E84AD5-5625-443B-ACA6-5A3771041B5B}" srcOrd="1" destOrd="0" presId="urn:microsoft.com/office/officeart/2018/2/layout/IconVerticalSolidList"/>
    <dgm:cxn modelId="{64DDBEDD-0065-418A-AD98-F5AA741B0748}" type="presParOf" srcId="{64A9C88E-D1D9-4C92-8C60-F246BB803707}" destId="{7295B2C6-DEA3-44F7-BEC7-910F3ABB752C}" srcOrd="2" destOrd="0" presId="urn:microsoft.com/office/officeart/2018/2/layout/IconVerticalSolidList"/>
    <dgm:cxn modelId="{61892304-52DB-4215-A000-C0DDF31B693E}" type="presParOf" srcId="{64A9C88E-D1D9-4C92-8C60-F246BB803707}" destId="{E11C0949-DF3D-4319-A649-4232E02E1DD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42E796-5ED6-4AD2-A449-82D45267A1D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F8C8BC30-F849-432F-9461-AF15BE8835F5}">
      <dgm:prSet/>
      <dgm:spPr/>
      <dgm:t>
        <a:bodyPr/>
        <a:lstStyle/>
        <a:p>
          <a:pPr>
            <a:defRPr cap="all"/>
          </a:pPr>
          <a:r>
            <a:rPr lang="en-US"/>
            <a:t>Finansiering</a:t>
          </a:r>
        </a:p>
      </dgm:t>
    </dgm:pt>
    <dgm:pt modelId="{697BC6DC-1AE0-4722-9AB6-0813DEA40DFA}" type="parTrans" cxnId="{2289EA62-2747-4727-A9F1-71F25FF506A0}">
      <dgm:prSet/>
      <dgm:spPr/>
      <dgm:t>
        <a:bodyPr/>
        <a:lstStyle/>
        <a:p>
          <a:endParaRPr lang="en-US"/>
        </a:p>
      </dgm:t>
    </dgm:pt>
    <dgm:pt modelId="{D3EA0290-984E-4AD9-80BD-2D124E67D907}" type="sibTrans" cxnId="{2289EA62-2747-4727-A9F1-71F25FF506A0}">
      <dgm:prSet/>
      <dgm:spPr/>
      <dgm:t>
        <a:bodyPr/>
        <a:lstStyle/>
        <a:p>
          <a:endParaRPr lang="en-US"/>
        </a:p>
      </dgm:t>
    </dgm:pt>
    <dgm:pt modelId="{BFB8FC90-8EAD-45D0-BBCF-48C564C29298}">
      <dgm:prSet/>
      <dgm:spPr/>
      <dgm:t>
        <a:bodyPr/>
        <a:lstStyle/>
        <a:p>
          <a:pPr>
            <a:defRPr cap="all"/>
          </a:pPr>
          <a:r>
            <a:rPr lang="en-US"/>
            <a:t>Lokalhyra</a:t>
          </a:r>
        </a:p>
      </dgm:t>
    </dgm:pt>
    <dgm:pt modelId="{61EA44D0-B0A5-46C4-B63C-063148FAC25D}" type="parTrans" cxnId="{4199F6A5-6466-4B1B-B2FD-BAF32BFDDAA3}">
      <dgm:prSet/>
      <dgm:spPr/>
      <dgm:t>
        <a:bodyPr/>
        <a:lstStyle/>
        <a:p>
          <a:endParaRPr lang="en-US"/>
        </a:p>
      </dgm:t>
    </dgm:pt>
    <dgm:pt modelId="{B549F263-3810-4B6B-B9E8-B6EC2430EBCB}" type="sibTrans" cxnId="{4199F6A5-6466-4B1B-B2FD-BAF32BFDDAA3}">
      <dgm:prSet/>
      <dgm:spPr/>
      <dgm:t>
        <a:bodyPr/>
        <a:lstStyle/>
        <a:p>
          <a:endParaRPr lang="en-US"/>
        </a:p>
      </dgm:t>
    </dgm:pt>
    <dgm:pt modelId="{DA264FB2-222E-4D29-8C68-64B20A3E583F}">
      <dgm:prSet/>
      <dgm:spPr/>
      <dgm:t>
        <a:bodyPr/>
        <a:lstStyle/>
        <a:p>
          <a:pPr>
            <a:defRPr cap="all"/>
          </a:pPr>
          <a:r>
            <a:rPr lang="en-US"/>
            <a:t>Materialkostnad</a:t>
          </a:r>
        </a:p>
      </dgm:t>
    </dgm:pt>
    <dgm:pt modelId="{90471A9E-B915-41B0-9CE4-0E8098827BC1}" type="parTrans" cxnId="{9087CFB1-140D-4ED2-B86B-6FB428D85F5F}">
      <dgm:prSet/>
      <dgm:spPr/>
      <dgm:t>
        <a:bodyPr/>
        <a:lstStyle/>
        <a:p>
          <a:endParaRPr lang="en-US"/>
        </a:p>
      </dgm:t>
    </dgm:pt>
    <dgm:pt modelId="{08CC5145-B226-47DC-99E5-2D61C34C3B23}" type="sibTrans" cxnId="{9087CFB1-140D-4ED2-B86B-6FB428D85F5F}">
      <dgm:prSet/>
      <dgm:spPr/>
      <dgm:t>
        <a:bodyPr/>
        <a:lstStyle/>
        <a:p>
          <a:endParaRPr lang="en-US"/>
        </a:p>
      </dgm:t>
    </dgm:pt>
    <dgm:pt modelId="{8CDA4563-83F1-49F8-AF7D-F9C71BD26CF8}">
      <dgm:prSet/>
      <dgm:spPr/>
      <dgm:t>
        <a:bodyPr/>
        <a:lstStyle/>
        <a:p>
          <a:pPr>
            <a:defRPr cap="all"/>
          </a:pPr>
          <a:r>
            <a:rPr lang="en-US"/>
            <a:t>Fika</a:t>
          </a:r>
        </a:p>
      </dgm:t>
    </dgm:pt>
    <dgm:pt modelId="{E271A3D0-D2C1-45F6-B1C8-D30F8F5FA7A2}" type="parTrans" cxnId="{D7C0E8CA-D8A1-4FDD-A484-74CE039CB79E}">
      <dgm:prSet/>
      <dgm:spPr/>
      <dgm:t>
        <a:bodyPr/>
        <a:lstStyle/>
        <a:p>
          <a:endParaRPr lang="en-US"/>
        </a:p>
      </dgm:t>
    </dgm:pt>
    <dgm:pt modelId="{EB9FC9B0-73C0-4935-A6C1-2A67BC96121B}" type="sibTrans" cxnId="{D7C0E8CA-D8A1-4FDD-A484-74CE039CB79E}">
      <dgm:prSet/>
      <dgm:spPr/>
      <dgm:t>
        <a:bodyPr/>
        <a:lstStyle/>
        <a:p>
          <a:endParaRPr lang="en-US"/>
        </a:p>
      </dgm:t>
    </dgm:pt>
    <dgm:pt modelId="{5C38C74B-9430-42FF-AB12-32FB0A5D5B20}">
      <dgm:prSet/>
      <dgm:spPr/>
      <dgm:t>
        <a:bodyPr/>
        <a:lstStyle/>
        <a:p>
          <a:pPr>
            <a:defRPr cap="all"/>
          </a:pPr>
          <a:r>
            <a:rPr lang="en-US"/>
            <a:t>Handledning</a:t>
          </a:r>
        </a:p>
      </dgm:t>
    </dgm:pt>
    <dgm:pt modelId="{8D096D1A-A36C-406A-A1B6-523DE68BAFE2}" type="parTrans" cxnId="{1CC4BC0F-5244-4142-B828-9791D780FC9E}">
      <dgm:prSet/>
      <dgm:spPr/>
      <dgm:t>
        <a:bodyPr/>
        <a:lstStyle/>
        <a:p>
          <a:endParaRPr lang="en-US"/>
        </a:p>
      </dgm:t>
    </dgm:pt>
    <dgm:pt modelId="{7AD621A9-4A74-4E83-A9EF-1B0DE199161C}" type="sibTrans" cxnId="{1CC4BC0F-5244-4142-B828-9791D780FC9E}">
      <dgm:prSet/>
      <dgm:spPr/>
      <dgm:t>
        <a:bodyPr/>
        <a:lstStyle/>
        <a:p>
          <a:endParaRPr lang="en-US"/>
        </a:p>
      </dgm:t>
    </dgm:pt>
    <dgm:pt modelId="{DE2FC55B-EC82-4B64-A0B0-908B00D5D1E8}">
      <dgm:prSet/>
      <dgm:spPr/>
      <dgm:t>
        <a:bodyPr/>
        <a:lstStyle/>
        <a:p>
          <a:pPr>
            <a:defRPr cap="all"/>
          </a:pPr>
          <a:r>
            <a:rPr lang="en-US"/>
            <a:t>Samverkan/sponsring/</a:t>
          </a:r>
        </a:p>
      </dgm:t>
    </dgm:pt>
    <dgm:pt modelId="{A2EF4744-0639-49D1-A1B1-AD74A204B698}" type="parTrans" cxnId="{4C261E90-8C22-4F76-95DA-F1B22C4AAEA4}">
      <dgm:prSet/>
      <dgm:spPr/>
      <dgm:t>
        <a:bodyPr/>
        <a:lstStyle/>
        <a:p>
          <a:endParaRPr lang="en-US"/>
        </a:p>
      </dgm:t>
    </dgm:pt>
    <dgm:pt modelId="{B27AE155-3420-418D-B0E9-3D6AD18BBA51}" type="sibTrans" cxnId="{4C261E90-8C22-4F76-95DA-F1B22C4AAEA4}">
      <dgm:prSet/>
      <dgm:spPr/>
      <dgm:t>
        <a:bodyPr/>
        <a:lstStyle/>
        <a:p>
          <a:endParaRPr lang="en-US"/>
        </a:p>
      </dgm:t>
    </dgm:pt>
    <dgm:pt modelId="{E2021334-A21C-4CD9-AFCC-6F9061007845}">
      <dgm:prSet/>
      <dgm:spPr/>
      <dgm:t>
        <a:bodyPr/>
        <a:lstStyle/>
        <a:p>
          <a:pPr>
            <a:defRPr cap="all"/>
          </a:pPr>
          <a:r>
            <a:rPr lang="en-US"/>
            <a:t>Lokal och utrustning</a:t>
          </a:r>
        </a:p>
      </dgm:t>
    </dgm:pt>
    <dgm:pt modelId="{4C6710F9-12DC-42A4-A02B-9ACE27BAD463}" type="parTrans" cxnId="{841582A2-C3DE-4B10-AC42-BFBC68980E40}">
      <dgm:prSet/>
      <dgm:spPr/>
      <dgm:t>
        <a:bodyPr/>
        <a:lstStyle/>
        <a:p>
          <a:endParaRPr lang="en-US"/>
        </a:p>
      </dgm:t>
    </dgm:pt>
    <dgm:pt modelId="{E5E617A2-A649-44BF-9489-A51A74297B7B}" type="sibTrans" cxnId="{841582A2-C3DE-4B10-AC42-BFBC68980E40}">
      <dgm:prSet/>
      <dgm:spPr/>
      <dgm:t>
        <a:bodyPr/>
        <a:lstStyle/>
        <a:p>
          <a:endParaRPr lang="en-US"/>
        </a:p>
      </dgm:t>
    </dgm:pt>
    <dgm:pt modelId="{FF98542B-AB25-463E-99F1-2953BB86C6C4}" type="pres">
      <dgm:prSet presAssocID="{FD42E796-5ED6-4AD2-A449-82D45267A1DE}" presName="root" presStyleCnt="0">
        <dgm:presLayoutVars>
          <dgm:dir/>
          <dgm:resizeHandles val="exact"/>
        </dgm:presLayoutVars>
      </dgm:prSet>
      <dgm:spPr/>
    </dgm:pt>
    <dgm:pt modelId="{CF10AC5E-8017-403B-B1E7-12E964A071E8}" type="pres">
      <dgm:prSet presAssocID="{F8C8BC30-F849-432F-9461-AF15BE8835F5}" presName="compNode" presStyleCnt="0"/>
      <dgm:spPr/>
    </dgm:pt>
    <dgm:pt modelId="{A71884B6-CD6F-492B-AB55-764142A72C62}" type="pres">
      <dgm:prSet presAssocID="{F8C8BC30-F849-432F-9461-AF15BE8835F5}" presName="iconBgRect" presStyleLbl="bgShp" presStyleIdx="0" presStyleCnt="7"/>
      <dgm:spPr/>
    </dgm:pt>
    <dgm:pt modelId="{B934B5E0-C281-414C-AFCA-E7055CE2E9A6}" type="pres">
      <dgm:prSet presAssocID="{F8C8BC30-F849-432F-9461-AF15BE8835F5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28FCEB1-29B3-488A-9400-F26A74497984}" type="pres">
      <dgm:prSet presAssocID="{F8C8BC30-F849-432F-9461-AF15BE8835F5}" presName="spaceRect" presStyleCnt="0"/>
      <dgm:spPr/>
    </dgm:pt>
    <dgm:pt modelId="{DC4142C0-7B82-4BE2-AD58-5BD91930C1E5}" type="pres">
      <dgm:prSet presAssocID="{F8C8BC30-F849-432F-9461-AF15BE8835F5}" presName="textRect" presStyleLbl="revTx" presStyleIdx="0" presStyleCnt="7">
        <dgm:presLayoutVars>
          <dgm:chMax val="1"/>
          <dgm:chPref val="1"/>
        </dgm:presLayoutVars>
      </dgm:prSet>
      <dgm:spPr/>
    </dgm:pt>
    <dgm:pt modelId="{133F4362-D307-4D36-9126-9DC5C9386F32}" type="pres">
      <dgm:prSet presAssocID="{D3EA0290-984E-4AD9-80BD-2D124E67D907}" presName="sibTrans" presStyleCnt="0"/>
      <dgm:spPr/>
    </dgm:pt>
    <dgm:pt modelId="{275A5D9B-6F23-43B5-A2DE-1B7F72BB354A}" type="pres">
      <dgm:prSet presAssocID="{BFB8FC90-8EAD-45D0-BBCF-48C564C29298}" presName="compNode" presStyleCnt="0"/>
      <dgm:spPr/>
    </dgm:pt>
    <dgm:pt modelId="{3AE71AAB-8427-4EDF-BEB4-B443E524A3B8}" type="pres">
      <dgm:prSet presAssocID="{BFB8FC90-8EAD-45D0-BBCF-48C564C29298}" presName="iconBgRect" presStyleLbl="bgShp" presStyleIdx="1" presStyleCnt="7"/>
      <dgm:spPr/>
    </dgm:pt>
    <dgm:pt modelId="{F83E4778-0F6C-454A-AF88-6235CC9DC851}" type="pres">
      <dgm:prSet presAssocID="{BFB8FC90-8EAD-45D0-BBCF-48C564C29298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47E458B5-2008-4C9C-91FF-3C94745C4ED9}" type="pres">
      <dgm:prSet presAssocID="{BFB8FC90-8EAD-45D0-BBCF-48C564C29298}" presName="spaceRect" presStyleCnt="0"/>
      <dgm:spPr/>
    </dgm:pt>
    <dgm:pt modelId="{AAE366CC-361B-4C9A-A7ED-1B3E571A10E5}" type="pres">
      <dgm:prSet presAssocID="{BFB8FC90-8EAD-45D0-BBCF-48C564C29298}" presName="textRect" presStyleLbl="revTx" presStyleIdx="1" presStyleCnt="7">
        <dgm:presLayoutVars>
          <dgm:chMax val="1"/>
          <dgm:chPref val="1"/>
        </dgm:presLayoutVars>
      </dgm:prSet>
      <dgm:spPr/>
    </dgm:pt>
    <dgm:pt modelId="{CAEEA294-8277-45FE-A93D-EC77FA2C2BA6}" type="pres">
      <dgm:prSet presAssocID="{B549F263-3810-4B6B-B9E8-B6EC2430EBCB}" presName="sibTrans" presStyleCnt="0"/>
      <dgm:spPr/>
    </dgm:pt>
    <dgm:pt modelId="{B474AFFA-8ECA-446B-B565-CB43EC0097B4}" type="pres">
      <dgm:prSet presAssocID="{DA264FB2-222E-4D29-8C68-64B20A3E583F}" presName="compNode" presStyleCnt="0"/>
      <dgm:spPr/>
    </dgm:pt>
    <dgm:pt modelId="{A9EC6BAE-8F29-45BD-9BE1-DAEC63BCCB62}" type="pres">
      <dgm:prSet presAssocID="{DA264FB2-222E-4D29-8C68-64B20A3E583F}" presName="iconBgRect" presStyleLbl="bgShp" presStyleIdx="2" presStyleCnt="7"/>
      <dgm:spPr/>
    </dgm:pt>
    <dgm:pt modelId="{09FAB1D6-FFAB-4DB6-BA6E-56E3D01C1156}" type="pres">
      <dgm:prSet presAssocID="{DA264FB2-222E-4D29-8C68-64B20A3E583F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lue"/>
        </a:ext>
      </dgm:extLst>
    </dgm:pt>
    <dgm:pt modelId="{A7A3199F-3238-4613-A969-89E704002ED8}" type="pres">
      <dgm:prSet presAssocID="{DA264FB2-222E-4D29-8C68-64B20A3E583F}" presName="spaceRect" presStyleCnt="0"/>
      <dgm:spPr/>
    </dgm:pt>
    <dgm:pt modelId="{3B84DB74-AC1F-4370-BC94-684B6BA63EB9}" type="pres">
      <dgm:prSet presAssocID="{DA264FB2-222E-4D29-8C68-64B20A3E583F}" presName="textRect" presStyleLbl="revTx" presStyleIdx="2" presStyleCnt="7">
        <dgm:presLayoutVars>
          <dgm:chMax val="1"/>
          <dgm:chPref val="1"/>
        </dgm:presLayoutVars>
      </dgm:prSet>
      <dgm:spPr/>
    </dgm:pt>
    <dgm:pt modelId="{467B8D4C-B036-4AFC-AA70-B9B1CDF44C05}" type="pres">
      <dgm:prSet presAssocID="{08CC5145-B226-47DC-99E5-2D61C34C3B23}" presName="sibTrans" presStyleCnt="0"/>
      <dgm:spPr/>
    </dgm:pt>
    <dgm:pt modelId="{15908153-1F49-491A-8480-5392FC9A8D35}" type="pres">
      <dgm:prSet presAssocID="{8CDA4563-83F1-49F8-AF7D-F9C71BD26CF8}" presName="compNode" presStyleCnt="0"/>
      <dgm:spPr/>
    </dgm:pt>
    <dgm:pt modelId="{6ACBF0A9-B18C-46EE-8352-60B79340C6FD}" type="pres">
      <dgm:prSet presAssocID="{8CDA4563-83F1-49F8-AF7D-F9C71BD26CF8}" presName="iconBgRect" presStyleLbl="bgShp" presStyleIdx="3" presStyleCnt="7"/>
      <dgm:spPr/>
    </dgm:pt>
    <dgm:pt modelId="{E3E6DF2C-D42E-463D-AA1E-4C56DCCF0D9C}" type="pres">
      <dgm:prSet presAssocID="{8CDA4563-83F1-49F8-AF7D-F9C71BD26CF8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7CB22C43-9816-429B-8E73-FC82A0963F67}" type="pres">
      <dgm:prSet presAssocID="{8CDA4563-83F1-49F8-AF7D-F9C71BD26CF8}" presName="spaceRect" presStyleCnt="0"/>
      <dgm:spPr/>
    </dgm:pt>
    <dgm:pt modelId="{342E438D-356D-4613-B14A-88AE47A749D2}" type="pres">
      <dgm:prSet presAssocID="{8CDA4563-83F1-49F8-AF7D-F9C71BD26CF8}" presName="textRect" presStyleLbl="revTx" presStyleIdx="3" presStyleCnt="7">
        <dgm:presLayoutVars>
          <dgm:chMax val="1"/>
          <dgm:chPref val="1"/>
        </dgm:presLayoutVars>
      </dgm:prSet>
      <dgm:spPr/>
    </dgm:pt>
    <dgm:pt modelId="{AA985E9A-C5C7-403C-AEE9-827A43CC23A6}" type="pres">
      <dgm:prSet presAssocID="{EB9FC9B0-73C0-4935-A6C1-2A67BC96121B}" presName="sibTrans" presStyleCnt="0"/>
      <dgm:spPr/>
    </dgm:pt>
    <dgm:pt modelId="{0633160B-80F6-47CE-81E6-33A2AC834AC0}" type="pres">
      <dgm:prSet presAssocID="{5C38C74B-9430-42FF-AB12-32FB0A5D5B20}" presName="compNode" presStyleCnt="0"/>
      <dgm:spPr/>
    </dgm:pt>
    <dgm:pt modelId="{6852F41B-BD8E-4702-AAEC-BB677E8EA8BE}" type="pres">
      <dgm:prSet presAssocID="{5C38C74B-9430-42FF-AB12-32FB0A5D5B20}" presName="iconBgRect" presStyleLbl="bgShp" presStyleIdx="4" presStyleCnt="7"/>
      <dgm:spPr/>
    </dgm:pt>
    <dgm:pt modelId="{E324B3A5-B430-4244-A908-C00B876C5262}" type="pres">
      <dgm:prSet presAssocID="{5C38C74B-9430-42FF-AB12-32FB0A5D5B20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36C72A45-224B-499B-99B4-BABC15B86345}" type="pres">
      <dgm:prSet presAssocID="{5C38C74B-9430-42FF-AB12-32FB0A5D5B20}" presName="spaceRect" presStyleCnt="0"/>
      <dgm:spPr/>
    </dgm:pt>
    <dgm:pt modelId="{F4CDBD62-137E-4B70-9597-25114892042B}" type="pres">
      <dgm:prSet presAssocID="{5C38C74B-9430-42FF-AB12-32FB0A5D5B20}" presName="textRect" presStyleLbl="revTx" presStyleIdx="4" presStyleCnt="7">
        <dgm:presLayoutVars>
          <dgm:chMax val="1"/>
          <dgm:chPref val="1"/>
        </dgm:presLayoutVars>
      </dgm:prSet>
      <dgm:spPr/>
    </dgm:pt>
    <dgm:pt modelId="{FC2FE816-C273-4580-8521-566451539905}" type="pres">
      <dgm:prSet presAssocID="{7AD621A9-4A74-4E83-A9EF-1B0DE199161C}" presName="sibTrans" presStyleCnt="0"/>
      <dgm:spPr/>
    </dgm:pt>
    <dgm:pt modelId="{E6213026-7538-4E44-BBF9-8E6EB88601C2}" type="pres">
      <dgm:prSet presAssocID="{DE2FC55B-EC82-4B64-A0B0-908B00D5D1E8}" presName="compNode" presStyleCnt="0"/>
      <dgm:spPr/>
    </dgm:pt>
    <dgm:pt modelId="{3A7E2FED-6BBF-4791-A4FD-ABDB9B6926A3}" type="pres">
      <dgm:prSet presAssocID="{DE2FC55B-EC82-4B64-A0B0-908B00D5D1E8}" presName="iconBgRect" presStyleLbl="bgShp" presStyleIdx="5" presStyleCnt="7"/>
      <dgm:spPr/>
    </dgm:pt>
    <dgm:pt modelId="{DA27D201-F29F-42A2-9C90-14542594269F}" type="pres">
      <dgm:prSet presAssocID="{DE2FC55B-EC82-4B64-A0B0-908B00D5D1E8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3C8BAB2-A69C-48DE-9E33-DF0B55925E7A}" type="pres">
      <dgm:prSet presAssocID="{DE2FC55B-EC82-4B64-A0B0-908B00D5D1E8}" presName="spaceRect" presStyleCnt="0"/>
      <dgm:spPr/>
    </dgm:pt>
    <dgm:pt modelId="{4E3D13E5-B37C-4655-8450-A755C04CA507}" type="pres">
      <dgm:prSet presAssocID="{DE2FC55B-EC82-4B64-A0B0-908B00D5D1E8}" presName="textRect" presStyleLbl="revTx" presStyleIdx="5" presStyleCnt="7">
        <dgm:presLayoutVars>
          <dgm:chMax val="1"/>
          <dgm:chPref val="1"/>
        </dgm:presLayoutVars>
      </dgm:prSet>
      <dgm:spPr/>
    </dgm:pt>
    <dgm:pt modelId="{7960575C-9948-45F9-AA52-6D427AB5324C}" type="pres">
      <dgm:prSet presAssocID="{B27AE155-3420-418D-B0E9-3D6AD18BBA51}" presName="sibTrans" presStyleCnt="0"/>
      <dgm:spPr/>
    </dgm:pt>
    <dgm:pt modelId="{7193BD9B-797A-4A95-819E-CEA2E0B58783}" type="pres">
      <dgm:prSet presAssocID="{E2021334-A21C-4CD9-AFCC-6F9061007845}" presName="compNode" presStyleCnt="0"/>
      <dgm:spPr/>
    </dgm:pt>
    <dgm:pt modelId="{6344E86D-B429-4A35-A14D-B5F097DB960B}" type="pres">
      <dgm:prSet presAssocID="{E2021334-A21C-4CD9-AFCC-6F9061007845}" presName="iconBgRect" presStyleLbl="bgShp" presStyleIdx="6" presStyleCnt="7"/>
      <dgm:spPr/>
    </dgm:pt>
    <dgm:pt modelId="{5CE80F96-6189-41CF-A62E-8E2D559937F7}" type="pres">
      <dgm:prSet presAssocID="{E2021334-A21C-4CD9-AFCC-6F9061007845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ian"/>
        </a:ext>
      </dgm:extLst>
    </dgm:pt>
    <dgm:pt modelId="{F0D5D60F-3A46-486D-AC51-3FED54B32956}" type="pres">
      <dgm:prSet presAssocID="{E2021334-A21C-4CD9-AFCC-6F9061007845}" presName="spaceRect" presStyleCnt="0"/>
      <dgm:spPr/>
    </dgm:pt>
    <dgm:pt modelId="{B3CF18A2-7C54-435C-A624-F29E3CBF99CD}" type="pres">
      <dgm:prSet presAssocID="{E2021334-A21C-4CD9-AFCC-6F9061007845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1CC4BC0F-5244-4142-B828-9791D780FC9E}" srcId="{FD42E796-5ED6-4AD2-A449-82D45267A1DE}" destId="{5C38C74B-9430-42FF-AB12-32FB0A5D5B20}" srcOrd="4" destOrd="0" parTransId="{8D096D1A-A36C-406A-A1B6-523DE68BAFE2}" sibTransId="{7AD621A9-4A74-4E83-A9EF-1B0DE199161C}"/>
    <dgm:cxn modelId="{81D6C635-92D9-492C-A5E6-AAD4F15A04BA}" type="presOf" srcId="{8CDA4563-83F1-49F8-AF7D-F9C71BD26CF8}" destId="{342E438D-356D-4613-B14A-88AE47A749D2}" srcOrd="0" destOrd="0" presId="urn:microsoft.com/office/officeart/2018/5/layout/IconCircleLabelList"/>
    <dgm:cxn modelId="{DD0CC23F-8E18-4BC2-A621-8CC5B3DFE3C6}" type="presOf" srcId="{DE2FC55B-EC82-4B64-A0B0-908B00D5D1E8}" destId="{4E3D13E5-B37C-4655-8450-A755C04CA507}" srcOrd="0" destOrd="0" presId="urn:microsoft.com/office/officeart/2018/5/layout/IconCircleLabelList"/>
    <dgm:cxn modelId="{2289EA62-2747-4727-A9F1-71F25FF506A0}" srcId="{FD42E796-5ED6-4AD2-A449-82D45267A1DE}" destId="{F8C8BC30-F849-432F-9461-AF15BE8835F5}" srcOrd="0" destOrd="0" parTransId="{697BC6DC-1AE0-4722-9AB6-0813DEA40DFA}" sibTransId="{D3EA0290-984E-4AD9-80BD-2D124E67D907}"/>
    <dgm:cxn modelId="{3A378380-E786-4A60-92A3-349D849D0E1E}" type="presOf" srcId="{E2021334-A21C-4CD9-AFCC-6F9061007845}" destId="{B3CF18A2-7C54-435C-A624-F29E3CBF99CD}" srcOrd="0" destOrd="0" presId="urn:microsoft.com/office/officeart/2018/5/layout/IconCircleLabelList"/>
    <dgm:cxn modelId="{4C261E90-8C22-4F76-95DA-F1B22C4AAEA4}" srcId="{FD42E796-5ED6-4AD2-A449-82D45267A1DE}" destId="{DE2FC55B-EC82-4B64-A0B0-908B00D5D1E8}" srcOrd="5" destOrd="0" parTransId="{A2EF4744-0639-49D1-A1B1-AD74A204B698}" sibTransId="{B27AE155-3420-418D-B0E9-3D6AD18BBA51}"/>
    <dgm:cxn modelId="{C607CA90-CC1B-4C38-AAE7-9FA61757AD66}" type="presOf" srcId="{BFB8FC90-8EAD-45D0-BBCF-48C564C29298}" destId="{AAE366CC-361B-4C9A-A7ED-1B3E571A10E5}" srcOrd="0" destOrd="0" presId="urn:microsoft.com/office/officeart/2018/5/layout/IconCircleLabelList"/>
    <dgm:cxn modelId="{EBF01D98-F70D-4D6C-9395-A3208004966F}" type="presOf" srcId="{FD42E796-5ED6-4AD2-A449-82D45267A1DE}" destId="{FF98542B-AB25-463E-99F1-2953BB86C6C4}" srcOrd="0" destOrd="0" presId="urn:microsoft.com/office/officeart/2018/5/layout/IconCircleLabelList"/>
    <dgm:cxn modelId="{841582A2-C3DE-4B10-AC42-BFBC68980E40}" srcId="{FD42E796-5ED6-4AD2-A449-82D45267A1DE}" destId="{E2021334-A21C-4CD9-AFCC-6F9061007845}" srcOrd="6" destOrd="0" parTransId="{4C6710F9-12DC-42A4-A02B-9ACE27BAD463}" sibTransId="{E5E617A2-A649-44BF-9489-A51A74297B7B}"/>
    <dgm:cxn modelId="{4199F6A5-6466-4B1B-B2FD-BAF32BFDDAA3}" srcId="{FD42E796-5ED6-4AD2-A449-82D45267A1DE}" destId="{BFB8FC90-8EAD-45D0-BBCF-48C564C29298}" srcOrd="1" destOrd="0" parTransId="{61EA44D0-B0A5-46C4-B63C-063148FAC25D}" sibTransId="{B549F263-3810-4B6B-B9E8-B6EC2430EBCB}"/>
    <dgm:cxn modelId="{9087CFB1-140D-4ED2-B86B-6FB428D85F5F}" srcId="{FD42E796-5ED6-4AD2-A449-82D45267A1DE}" destId="{DA264FB2-222E-4D29-8C68-64B20A3E583F}" srcOrd="2" destOrd="0" parTransId="{90471A9E-B915-41B0-9CE4-0E8098827BC1}" sibTransId="{08CC5145-B226-47DC-99E5-2D61C34C3B23}"/>
    <dgm:cxn modelId="{D7C0E8CA-D8A1-4FDD-A484-74CE039CB79E}" srcId="{FD42E796-5ED6-4AD2-A449-82D45267A1DE}" destId="{8CDA4563-83F1-49F8-AF7D-F9C71BD26CF8}" srcOrd="3" destOrd="0" parTransId="{E271A3D0-D2C1-45F6-B1C8-D30F8F5FA7A2}" sibTransId="{EB9FC9B0-73C0-4935-A6C1-2A67BC96121B}"/>
    <dgm:cxn modelId="{A956EBD4-98E9-4927-9641-DB716C3D15DF}" type="presOf" srcId="{5C38C74B-9430-42FF-AB12-32FB0A5D5B20}" destId="{F4CDBD62-137E-4B70-9597-25114892042B}" srcOrd="0" destOrd="0" presId="urn:microsoft.com/office/officeart/2018/5/layout/IconCircleLabelList"/>
    <dgm:cxn modelId="{736745EE-C15C-49C6-A023-135D95E326E6}" type="presOf" srcId="{F8C8BC30-F849-432F-9461-AF15BE8835F5}" destId="{DC4142C0-7B82-4BE2-AD58-5BD91930C1E5}" srcOrd="0" destOrd="0" presId="urn:microsoft.com/office/officeart/2018/5/layout/IconCircleLabelList"/>
    <dgm:cxn modelId="{8281AEFF-E70C-466E-9815-5C81EDBC408B}" type="presOf" srcId="{DA264FB2-222E-4D29-8C68-64B20A3E583F}" destId="{3B84DB74-AC1F-4370-BC94-684B6BA63EB9}" srcOrd="0" destOrd="0" presId="urn:microsoft.com/office/officeart/2018/5/layout/IconCircleLabelList"/>
    <dgm:cxn modelId="{39B9EC9B-7942-45F7-97DF-CF4BE17E78CD}" type="presParOf" srcId="{FF98542B-AB25-463E-99F1-2953BB86C6C4}" destId="{CF10AC5E-8017-403B-B1E7-12E964A071E8}" srcOrd="0" destOrd="0" presId="urn:microsoft.com/office/officeart/2018/5/layout/IconCircleLabelList"/>
    <dgm:cxn modelId="{44C80DC3-C54D-412B-9C3E-EEEBEE2BC232}" type="presParOf" srcId="{CF10AC5E-8017-403B-B1E7-12E964A071E8}" destId="{A71884B6-CD6F-492B-AB55-764142A72C62}" srcOrd="0" destOrd="0" presId="urn:microsoft.com/office/officeart/2018/5/layout/IconCircleLabelList"/>
    <dgm:cxn modelId="{144E2590-F9DD-4947-B161-F97944418530}" type="presParOf" srcId="{CF10AC5E-8017-403B-B1E7-12E964A071E8}" destId="{B934B5E0-C281-414C-AFCA-E7055CE2E9A6}" srcOrd="1" destOrd="0" presId="urn:microsoft.com/office/officeart/2018/5/layout/IconCircleLabelList"/>
    <dgm:cxn modelId="{BB85DDBB-2C67-42E4-9651-30E5D1577069}" type="presParOf" srcId="{CF10AC5E-8017-403B-B1E7-12E964A071E8}" destId="{628FCEB1-29B3-488A-9400-F26A74497984}" srcOrd="2" destOrd="0" presId="urn:microsoft.com/office/officeart/2018/5/layout/IconCircleLabelList"/>
    <dgm:cxn modelId="{03D51062-7467-41D0-8E22-23F3B40CA4A0}" type="presParOf" srcId="{CF10AC5E-8017-403B-B1E7-12E964A071E8}" destId="{DC4142C0-7B82-4BE2-AD58-5BD91930C1E5}" srcOrd="3" destOrd="0" presId="urn:microsoft.com/office/officeart/2018/5/layout/IconCircleLabelList"/>
    <dgm:cxn modelId="{AF4C24E2-AA87-4E32-9768-5B442F200E42}" type="presParOf" srcId="{FF98542B-AB25-463E-99F1-2953BB86C6C4}" destId="{133F4362-D307-4D36-9126-9DC5C9386F32}" srcOrd="1" destOrd="0" presId="urn:microsoft.com/office/officeart/2018/5/layout/IconCircleLabelList"/>
    <dgm:cxn modelId="{E0B086CE-04E7-413B-86A8-19734DC3ECEB}" type="presParOf" srcId="{FF98542B-AB25-463E-99F1-2953BB86C6C4}" destId="{275A5D9B-6F23-43B5-A2DE-1B7F72BB354A}" srcOrd="2" destOrd="0" presId="urn:microsoft.com/office/officeart/2018/5/layout/IconCircleLabelList"/>
    <dgm:cxn modelId="{38C65272-9B2E-4E38-8102-28B07B7F6249}" type="presParOf" srcId="{275A5D9B-6F23-43B5-A2DE-1B7F72BB354A}" destId="{3AE71AAB-8427-4EDF-BEB4-B443E524A3B8}" srcOrd="0" destOrd="0" presId="urn:microsoft.com/office/officeart/2018/5/layout/IconCircleLabelList"/>
    <dgm:cxn modelId="{C6D747DE-1456-4B64-8F30-175823E17A79}" type="presParOf" srcId="{275A5D9B-6F23-43B5-A2DE-1B7F72BB354A}" destId="{F83E4778-0F6C-454A-AF88-6235CC9DC851}" srcOrd="1" destOrd="0" presId="urn:microsoft.com/office/officeart/2018/5/layout/IconCircleLabelList"/>
    <dgm:cxn modelId="{9F76D81D-9562-4D15-A532-7BDDA0A1BBF3}" type="presParOf" srcId="{275A5D9B-6F23-43B5-A2DE-1B7F72BB354A}" destId="{47E458B5-2008-4C9C-91FF-3C94745C4ED9}" srcOrd="2" destOrd="0" presId="urn:microsoft.com/office/officeart/2018/5/layout/IconCircleLabelList"/>
    <dgm:cxn modelId="{94D85B30-62CA-4273-9AD7-2DAE97C36499}" type="presParOf" srcId="{275A5D9B-6F23-43B5-A2DE-1B7F72BB354A}" destId="{AAE366CC-361B-4C9A-A7ED-1B3E571A10E5}" srcOrd="3" destOrd="0" presId="urn:microsoft.com/office/officeart/2018/5/layout/IconCircleLabelList"/>
    <dgm:cxn modelId="{F37DA694-F6B1-407B-BC50-1D7CFDAFB388}" type="presParOf" srcId="{FF98542B-AB25-463E-99F1-2953BB86C6C4}" destId="{CAEEA294-8277-45FE-A93D-EC77FA2C2BA6}" srcOrd="3" destOrd="0" presId="urn:microsoft.com/office/officeart/2018/5/layout/IconCircleLabelList"/>
    <dgm:cxn modelId="{46E9D15C-3C47-433E-B7A2-D89ABB18E9B9}" type="presParOf" srcId="{FF98542B-AB25-463E-99F1-2953BB86C6C4}" destId="{B474AFFA-8ECA-446B-B565-CB43EC0097B4}" srcOrd="4" destOrd="0" presId="urn:microsoft.com/office/officeart/2018/5/layout/IconCircleLabelList"/>
    <dgm:cxn modelId="{567AB316-8183-4DD3-8DEC-D70B8FEFAC25}" type="presParOf" srcId="{B474AFFA-8ECA-446B-B565-CB43EC0097B4}" destId="{A9EC6BAE-8F29-45BD-9BE1-DAEC63BCCB62}" srcOrd="0" destOrd="0" presId="urn:microsoft.com/office/officeart/2018/5/layout/IconCircleLabelList"/>
    <dgm:cxn modelId="{D8F0C6BA-4218-48FB-BD83-62C2CA5AD288}" type="presParOf" srcId="{B474AFFA-8ECA-446B-B565-CB43EC0097B4}" destId="{09FAB1D6-FFAB-4DB6-BA6E-56E3D01C1156}" srcOrd="1" destOrd="0" presId="urn:microsoft.com/office/officeart/2018/5/layout/IconCircleLabelList"/>
    <dgm:cxn modelId="{5C51CC4E-E700-4B0B-B6A3-CA31C246484B}" type="presParOf" srcId="{B474AFFA-8ECA-446B-B565-CB43EC0097B4}" destId="{A7A3199F-3238-4613-A969-89E704002ED8}" srcOrd="2" destOrd="0" presId="urn:microsoft.com/office/officeart/2018/5/layout/IconCircleLabelList"/>
    <dgm:cxn modelId="{8DF510D5-BEEE-4A3A-AEDC-52C64A30D62B}" type="presParOf" srcId="{B474AFFA-8ECA-446B-B565-CB43EC0097B4}" destId="{3B84DB74-AC1F-4370-BC94-684B6BA63EB9}" srcOrd="3" destOrd="0" presId="urn:microsoft.com/office/officeart/2018/5/layout/IconCircleLabelList"/>
    <dgm:cxn modelId="{4AFBC9C8-105D-4E46-B821-97D62B728041}" type="presParOf" srcId="{FF98542B-AB25-463E-99F1-2953BB86C6C4}" destId="{467B8D4C-B036-4AFC-AA70-B9B1CDF44C05}" srcOrd="5" destOrd="0" presId="urn:microsoft.com/office/officeart/2018/5/layout/IconCircleLabelList"/>
    <dgm:cxn modelId="{78DC007E-0309-46F1-BE6D-7328925C2E80}" type="presParOf" srcId="{FF98542B-AB25-463E-99F1-2953BB86C6C4}" destId="{15908153-1F49-491A-8480-5392FC9A8D35}" srcOrd="6" destOrd="0" presId="urn:microsoft.com/office/officeart/2018/5/layout/IconCircleLabelList"/>
    <dgm:cxn modelId="{CA616E4D-EB30-45A6-BB40-947C80905F8B}" type="presParOf" srcId="{15908153-1F49-491A-8480-5392FC9A8D35}" destId="{6ACBF0A9-B18C-46EE-8352-60B79340C6FD}" srcOrd="0" destOrd="0" presId="urn:microsoft.com/office/officeart/2018/5/layout/IconCircleLabelList"/>
    <dgm:cxn modelId="{22B6B0A2-06D9-4318-B28A-3BE3E4965E75}" type="presParOf" srcId="{15908153-1F49-491A-8480-5392FC9A8D35}" destId="{E3E6DF2C-D42E-463D-AA1E-4C56DCCF0D9C}" srcOrd="1" destOrd="0" presId="urn:microsoft.com/office/officeart/2018/5/layout/IconCircleLabelList"/>
    <dgm:cxn modelId="{01311A6A-BEAE-4EBE-AE3F-3005E1F553D1}" type="presParOf" srcId="{15908153-1F49-491A-8480-5392FC9A8D35}" destId="{7CB22C43-9816-429B-8E73-FC82A0963F67}" srcOrd="2" destOrd="0" presId="urn:microsoft.com/office/officeart/2018/5/layout/IconCircleLabelList"/>
    <dgm:cxn modelId="{30935FF9-C04B-4AE6-B6C2-F446D2227FF3}" type="presParOf" srcId="{15908153-1F49-491A-8480-5392FC9A8D35}" destId="{342E438D-356D-4613-B14A-88AE47A749D2}" srcOrd="3" destOrd="0" presId="urn:microsoft.com/office/officeart/2018/5/layout/IconCircleLabelList"/>
    <dgm:cxn modelId="{EA5BA234-B67F-461E-92A8-F5742720B995}" type="presParOf" srcId="{FF98542B-AB25-463E-99F1-2953BB86C6C4}" destId="{AA985E9A-C5C7-403C-AEE9-827A43CC23A6}" srcOrd="7" destOrd="0" presId="urn:microsoft.com/office/officeart/2018/5/layout/IconCircleLabelList"/>
    <dgm:cxn modelId="{33320DAB-9A1A-4B08-9B63-2716C1EBC85A}" type="presParOf" srcId="{FF98542B-AB25-463E-99F1-2953BB86C6C4}" destId="{0633160B-80F6-47CE-81E6-33A2AC834AC0}" srcOrd="8" destOrd="0" presId="urn:microsoft.com/office/officeart/2018/5/layout/IconCircleLabelList"/>
    <dgm:cxn modelId="{D9848DA2-B28A-4439-9768-59D4DCBB0A92}" type="presParOf" srcId="{0633160B-80F6-47CE-81E6-33A2AC834AC0}" destId="{6852F41B-BD8E-4702-AAEC-BB677E8EA8BE}" srcOrd="0" destOrd="0" presId="urn:microsoft.com/office/officeart/2018/5/layout/IconCircleLabelList"/>
    <dgm:cxn modelId="{C648018D-0C51-4372-B6D4-A37D8B33EE96}" type="presParOf" srcId="{0633160B-80F6-47CE-81E6-33A2AC834AC0}" destId="{E324B3A5-B430-4244-A908-C00B876C5262}" srcOrd="1" destOrd="0" presId="urn:microsoft.com/office/officeart/2018/5/layout/IconCircleLabelList"/>
    <dgm:cxn modelId="{BBEBB949-6ECC-4DE0-9095-8CD3D4E2F6F3}" type="presParOf" srcId="{0633160B-80F6-47CE-81E6-33A2AC834AC0}" destId="{36C72A45-224B-499B-99B4-BABC15B86345}" srcOrd="2" destOrd="0" presId="urn:microsoft.com/office/officeart/2018/5/layout/IconCircleLabelList"/>
    <dgm:cxn modelId="{A23FE838-F6EA-4E01-8B20-CD2A2342DDB0}" type="presParOf" srcId="{0633160B-80F6-47CE-81E6-33A2AC834AC0}" destId="{F4CDBD62-137E-4B70-9597-25114892042B}" srcOrd="3" destOrd="0" presId="urn:microsoft.com/office/officeart/2018/5/layout/IconCircleLabelList"/>
    <dgm:cxn modelId="{C521F508-8147-488E-A07A-E7D8DF0DBE15}" type="presParOf" srcId="{FF98542B-AB25-463E-99F1-2953BB86C6C4}" destId="{FC2FE816-C273-4580-8521-566451539905}" srcOrd="9" destOrd="0" presId="urn:microsoft.com/office/officeart/2018/5/layout/IconCircleLabelList"/>
    <dgm:cxn modelId="{53985FEE-1FBD-4BC8-B6AF-AB12CEC3392E}" type="presParOf" srcId="{FF98542B-AB25-463E-99F1-2953BB86C6C4}" destId="{E6213026-7538-4E44-BBF9-8E6EB88601C2}" srcOrd="10" destOrd="0" presId="urn:microsoft.com/office/officeart/2018/5/layout/IconCircleLabelList"/>
    <dgm:cxn modelId="{09CC941C-0CCC-467E-B7B7-3BA3109EBDE4}" type="presParOf" srcId="{E6213026-7538-4E44-BBF9-8E6EB88601C2}" destId="{3A7E2FED-6BBF-4791-A4FD-ABDB9B6926A3}" srcOrd="0" destOrd="0" presId="urn:microsoft.com/office/officeart/2018/5/layout/IconCircleLabelList"/>
    <dgm:cxn modelId="{66DF21C3-B28C-4DD5-A65B-43AEB5579680}" type="presParOf" srcId="{E6213026-7538-4E44-BBF9-8E6EB88601C2}" destId="{DA27D201-F29F-42A2-9C90-14542594269F}" srcOrd="1" destOrd="0" presId="urn:microsoft.com/office/officeart/2018/5/layout/IconCircleLabelList"/>
    <dgm:cxn modelId="{F0B46EC0-5760-4E14-8E63-C85196D43105}" type="presParOf" srcId="{E6213026-7538-4E44-BBF9-8E6EB88601C2}" destId="{A3C8BAB2-A69C-48DE-9E33-DF0B55925E7A}" srcOrd="2" destOrd="0" presId="urn:microsoft.com/office/officeart/2018/5/layout/IconCircleLabelList"/>
    <dgm:cxn modelId="{CDC00BCB-3DAC-4AF1-B62B-E51BA30CE542}" type="presParOf" srcId="{E6213026-7538-4E44-BBF9-8E6EB88601C2}" destId="{4E3D13E5-B37C-4655-8450-A755C04CA507}" srcOrd="3" destOrd="0" presId="urn:microsoft.com/office/officeart/2018/5/layout/IconCircleLabelList"/>
    <dgm:cxn modelId="{47CC5402-37B9-4C7A-8A6D-0C9D0B098DEB}" type="presParOf" srcId="{FF98542B-AB25-463E-99F1-2953BB86C6C4}" destId="{7960575C-9948-45F9-AA52-6D427AB5324C}" srcOrd="11" destOrd="0" presId="urn:microsoft.com/office/officeart/2018/5/layout/IconCircleLabelList"/>
    <dgm:cxn modelId="{DC36C9FB-D9E6-404C-BEB9-13A601793F5E}" type="presParOf" srcId="{FF98542B-AB25-463E-99F1-2953BB86C6C4}" destId="{7193BD9B-797A-4A95-819E-CEA2E0B58783}" srcOrd="12" destOrd="0" presId="urn:microsoft.com/office/officeart/2018/5/layout/IconCircleLabelList"/>
    <dgm:cxn modelId="{16D5D842-4331-4F3D-B839-4CCCDB3C1D63}" type="presParOf" srcId="{7193BD9B-797A-4A95-819E-CEA2E0B58783}" destId="{6344E86D-B429-4A35-A14D-B5F097DB960B}" srcOrd="0" destOrd="0" presId="urn:microsoft.com/office/officeart/2018/5/layout/IconCircleLabelList"/>
    <dgm:cxn modelId="{C90FDB64-0FB7-4708-A5F9-4CA359EAE355}" type="presParOf" srcId="{7193BD9B-797A-4A95-819E-CEA2E0B58783}" destId="{5CE80F96-6189-41CF-A62E-8E2D559937F7}" srcOrd="1" destOrd="0" presId="urn:microsoft.com/office/officeart/2018/5/layout/IconCircleLabelList"/>
    <dgm:cxn modelId="{E5D9D6B4-A1F1-485A-A53E-1F39F6038636}" type="presParOf" srcId="{7193BD9B-797A-4A95-819E-CEA2E0B58783}" destId="{F0D5D60F-3A46-486D-AC51-3FED54B32956}" srcOrd="2" destOrd="0" presId="urn:microsoft.com/office/officeart/2018/5/layout/IconCircleLabelList"/>
    <dgm:cxn modelId="{1611D42D-63A7-4EE2-A6E4-5E2C198AE93F}" type="presParOf" srcId="{7193BD9B-797A-4A95-819E-CEA2E0B58783}" destId="{B3CF18A2-7C54-435C-A624-F29E3CBF99C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21461B-9FF7-4941-AF9A-063F509B5AB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E76350B-AE9E-48AB-8546-4BF547F15B0D}">
      <dgm:prSet/>
      <dgm:spPr/>
      <dgm:t>
        <a:bodyPr/>
        <a:lstStyle/>
        <a:p>
          <a:r>
            <a:rPr lang="en-US"/>
            <a:t>I Sverige har man gjort en skattning att 20 % av alla barn växer upp i en familj där minst en av föräldrarna är riskkonsumenter. En bråkdel av dessa nås av någon insats, tex. Stödgrupp.</a:t>
          </a:r>
        </a:p>
      </dgm:t>
    </dgm:pt>
    <dgm:pt modelId="{6F39E4E1-4443-4FB2-B863-BB63B37D44F1}" type="parTrans" cxnId="{05CF0F2A-4D65-4055-9457-523247F3105C}">
      <dgm:prSet/>
      <dgm:spPr/>
      <dgm:t>
        <a:bodyPr/>
        <a:lstStyle/>
        <a:p>
          <a:endParaRPr lang="en-US"/>
        </a:p>
      </dgm:t>
    </dgm:pt>
    <dgm:pt modelId="{34F5F0CD-4C50-4AF0-B867-BEAAF952DF53}" type="sibTrans" cxnId="{05CF0F2A-4D65-4055-9457-523247F3105C}">
      <dgm:prSet/>
      <dgm:spPr/>
      <dgm:t>
        <a:bodyPr/>
        <a:lstStyle/>
        <a:p>
          <a:endParaRPr lang="en-US"/>
        </a:p>
      </dgm:t>
    </dgm:pt>
    <dgm:pt modelId="{F24B6B98-5153-4117-ACD7-4D765DF369EB}">
      <dgm:prSet/>
      <dgm:spPr/>
      <dgm:t>
        <a:bodyPr/>
        <a:lstStyle/>
        <a:p>
          <a:r>
            <a:rPr lang="en-US"/>
            <a:t>Alkoholrelaterade sjukdoms- och dödsfall i Sverige i åldersgruppen 65-84 år har blivit allt vanligare under de senaste 15 åren enligt statens Folkhälsoinstitut (Folkhälsomyndigheten)</a:t>
          </a:r>
        </a:p>
      </dgm:t>
    </dgm:pt>
    <dgm:pt modelId="{F13C7B85-AE2F-4FA1-A85B-BACA47EA05B7}" type="parTrans" cxnId="{2187EAB3-C00D-4EF6-8B17-BC38D281D4F1}">
      <dgm:prSet/>
      <dgm:spPr/>
      <dgm:t>
        <a:bodyPr/>
        <a:lstStyle/>
        <a:p>
          <a:endParaRPr lang="en-US"/>
        </a:p>
      </dgm:t>
    </dgm:pt>
    <dgm:pt modelId="{5ED0E7A3-F2EC-446D-8C5A-8E0177AAAE43}" type="sibTrans" cxnId="{2187EAB3-C00D-4EF6-8B17-BC38D281D4F1}">
      <dgm:prSet/>
      <dgm:spPr/>
      <dgm:t>
        <a:bodyPr/>
        <a:lstStyle/>
        <a:p>
          <a:endParaRPr lang="en-US"/>
        </a:p>
      </dgm:t>
    </dgm:pt>
    <dgm:pt modelId="{03CBFB88-1930-4627-AE77-C1BEC3A97E85}">
      <dgm:prSet/>
      <dgm:spPr/>
      <dgm:t>
        <a:bodyPr/>
        <a:lstStyle/>
        <a:p>
          <a:r>
            <a:rPr lang="en-US"/>
            <a:t>Var 4:e ung i åldern 18-25 år mår dåligt i Sverige enligt en undersökning gjord av Stockholms Stadsmission 2013, 44% av dem söker inte hjälp.</a:t>
          </a:r>
        </a:p>
      </dgm:t>
    </dgm:pt>
    <dgm:pt modelId="{E198F1BF-A60A-4EE7-8486-D3ECDE48E5F1}" type="parTrans" cxnId="{BCD9696E-4B9A-4C62-A1B7-2DC23EA0B4DD}">
      <dgm:prSet/>
      <dgm:spPr/>
      <dgm:t>
        <a:bodyPr/>
        <a:lstStyle/>
        <a:p>
          <a:endParaRPr lang="en-US"/>
        </a:p>
      </dgm:t>
    </dgm:pt>
    <dgm:pt modelId="{2A5C08FE-820B-4ACE-99D9-A79627EB3C46}" type="sibTrans" cxnId="{BCD9696E-4B9A-4C62-A1B7-2DC23EA0B4DD}">
      <dgm:prSet/>
      <dgm:spPr/>
      <dgm:t>
        <a:bodyPr/>
        <a:lstStyle/>
        <a:p>
          <a:endParaRPr lang="en-US"/>
        </a:p>
      </dgm:t>
    </dgm:pt>
    <dgm:pt modelId="{9FE6B1D5-5E23-49D0-9689-886F504AC936}">
      <dgm:prSet/>
      <dgm:spPr/>
      <dgm:t>
        <a:bodyPr/>
        <a:lstStyle/>
        <a:p>
          <a:r>
            <a:rPr lang="en-US"/>
            <a:t>Mellan 20-40% av människorna i Sverige drabbas någon gång av depression (Sveriges psykologiförbund 2009). </a:t>
          </a:r>
        </a:p>
      </dgm:t>
    </dgm:pt>
    <dgm:pt modelId="{C9A7F2F1-0B51-4318-94C5-66B698711E36}" type="parTrans" cxnId="{54DBB9A8-9803-4B97-AA33-4329AA7CA092}">
      <dgm:prSet/>
      <dgm:spPr/>
      <dgm:t>
        <a:bodyPr/>
        <a:lstStyle/>
        <a:p>
          <a:endParaRPr lang="en-US"/>
        </a:p>
      </dgm:t>
    </dgm:pt>
    <dgm:pt modelId="{40DD9007-09F4-401A-A981-149A61E2C3B9}" type="sibTrans" cxnId="{54DBB9A8-9803-4B97-AA33-4329AA7CA092}">
      <dgm:prSet/>
      <dgm:spPr/>
      <dgm:t>
        <a:bodyPr/>
        <a:lstStyle/>
        <a:p>
          <a:endParaRPr lang="en-US"/>
        </a:p>
      </dgm:t>
    </dgm:pt>
    <dgm:pt modelId="{8F0EF056-21C9-4F86-95DB-AD5D42BF825A}" type="pres">
      <dgm:prSet presAssocID="{3821461B-9FF7-4941-AF9A-063F509B5ABC}" presName="root" presStyleCnt="0">
        <dgm:presLayoutVars>
          <dgm:dir/>
          <dgm:resizeHandles val="exact"/>
        </dgm:presLayoutVars>
      </dgm:prSet>
      <dgm:spPr/>
    </dgm:pt>
    <dgm:pt modelId="{65DDFDF7-1FC2-45EF-8EBE-D04E0E75FA3F}" type="pres">
      <dgm:prSet presAssocID="{7E76350B-AE9E-48AB-8546-4BF547F15B0D}" presName="compNode" presStyleCnt="0"/>
      <dgm:spPr/>
    </dgm:pt>
    <dgm:pt modelId="{77EAD535-DCE4-4B28-A900-7B5E6759CF80}" type="pres">
      <dgm:prSet presAssocID="{7E76350B-AE9E-48AB-8546-4BF547F15B0D}" presName="bgRect" presStyleLbl="bgShp" presStyleIdx="0" presStyleCnt="4"/>
      <dgm:spPr/>
    </dgm:pt>
    <dgm:pt modelId="{4F0856FD-D07A-456F-B39D-CD4041795B55}" type="pres">
      <dgm:prSet presAssocID="{7E76350B-AE9E-48AB-8546-4BF547F15B0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ent and Child"/>
        </a:ext>
      </dgm:extLst>
    </dgm:pt>
    <dgm:pt modelId="{FFC41D4A-819F-4BD4-A7FA-419E4FD11107}" type="pres">
      <dgm:prSet presAssocID="{7E76350B-AE9E-48AB-8546-4BF547F15B0D}" presName="spaceRect" presStyleCnt="0"/>
      <dgm:spPr/>
    </dgm:pt>
    <dgm:pt modelId="{9F44F6A3-20B0-4D18-B3B6-D79F5D753500}" type="pres">
      <dgm:prSet presAssocID="{7E76350B-AE9E-48AB-8546-4BF547F15B0D}" presName="parTx" presStyleLbl="revTx" presStyleIdx="0" presStyleCnt="4">
        <dgm:presLayoutVars>
          <dgm:chMax val="0"/>
          <dgm:chPref val="0"/>
        </dgm:presLayoutVars>
      </dgm:prSet>
      <dgm:spPr/>
    </dgm:pt>
    <dgm:pt modelId="{C458917A-7B6D-4C5E-8221-47F3CB2D3F8A}" type="pres">
      <dgm:prSet presAssocID="{34F5F0CD-4C50-4AF0-B867-BEAAF952DF53}" presName="sibTrans" presStyleCnt="0"/>
      <dgm:spPr/>
    </dgm:pt>
    <dgm:pt modelId="{46074F28-6191-4D72-A9FA-D67365FD013D}" type="pres">
      <dgm:prSet presAssocID="{F24B6B98-5153-4117-ACD7-4D765DF369EB}" presName="compNode" presStyleCnt="0"/>
      <dgm:spPr/>
    </dgm:pt>
    <dgm:pt modelId="{C9E487F4-EE37-44D5-84C4-F1C8F4749272}" type="pres">
      <dgm:prSet presAssocID="{F24B6B98-5153-4117-ACD7-4D765DF369EB}" presName="bgRect" presStyleLbl="bgShp" presStyleIdx="1" presStyleCnt="4"/>
      <dgm:spPr/>
    </dgm:pt>
    <dgm:pt modelId="{1809FBDE-8CE9-4273-927E-7F42E3671D71}" type="pres">
      <dgm:prSet presAssocID="{F24B6B98-5153-4117-ACD7-4D765DF369E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16DA041D-8CCF-4468-A3B9-4D6C137AFF05}" type="pres">
      <dgm:prSet presAssocID="{F24B6B98-5153-4117-ACD7-4D765DF369EB}" presName="spaceRect" presStyleCnt="0"/>
      <dgm:spPr/>
    </dgm:pt>
    <dgm:pt modelId="{1BA621A6-7BFC-4D6A-BC1B-E54752A56EBD}" type="pres">
      <dgm:prSet presAssocID="{F24B6B98-5153-4117-ACD7-4D765DF369EB}" presName="parTx" presStyleLbl="revTx" presStyleIdx="1" presStyleCnt="4">
        <dgm:presLayoutVars>
          <dgm:chMax val="0"/>
          <dgm:chPref val="0"/>
        </dgm:presLayoutVars>
      </dgm:prSet>
      <dgm:spPr/>
    </dgm:pt>
    <dgm:pt modelId="{AE7FDD7D-06B5-4C41-8FC2-43A68D0C0B8D}" type="pres">
      <dgm:prSet presAssocID="{5ED0E7A3-F2EC-446D-8C5A-8E0177AAAE43}" presName="sibTrans" presStyleCnt="0"/>
      <dgm:spPr/>
    </dgm:pt>
    <dgm:pt modelId="{82CB345D-BDCA-46CA-A1A8-24053C87C45D}" type="pres">
      <dgm:prSet presAssocID="{03CBFB88-1930-4627-AE77-C1BEC3A97E85}" presName="compNode" presStyleCnt="0"/>
      <dgm:spPr/>
    </dgm:pt>
    <dgm:pt modelId="{7286BE51-146C-41DC-A2F8-BBFB5741DAA2}" type="pres">
      <dgm:prSet presAssocID="{03CBFB88-1930-4627-AE77-C1BEC3A97E85}" presName="bgRect" presStyleLbl="bgShp" presStyleIdx="2" presStyleCnt="4"/>
      <dgm:spPr/>
    </dgm:pt>
    <dgm:pt modelId="{D9429555-3B84-4779-A45C-0A02D84ECB73}" type="pres">
      <dgm:prSet presAssocID="{03CBFB88-1930-4627-AE77-C1BEC3A97E8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BDFB33D4-B980-44AD-89AC-7CFEA8A455AE}" type="pres">
      <dgm:prSet presAssocID="{03CBFB88-1930-4627-AE77-C1BEC3A97E85}" presName="spaceRect" presStyleCnt="0"/>
      <dgm:spPr/>
    </dgm:pt>
    <dgm:pt modelId="{E6EB1CE4-8563-483B-B4B5-964CD486B9CF}" type="pres">
      <dgm:prSet presAssocID="{03CBFB88-1930-4627-AE77-C1BEC3A97E85}" presName="parTx" presStyleLbl="revTx" presStyleIdx="2" presStyleCnt="4">
        <dgm:presLayoutVars>
          <dgm:chMax val="0"/>
          <dgm:chPref val="0"/>
        </dgm:presLayoutVars>
      </dgm:prSet>
      <dgm:spPr/>
    </dgm:pt>
    <dgm:pt modelId="{280C5319-822A-42F6-8621-1DC6895F1544}" type="pres">
      <dgm:prSet presAssocID="{2A5C08FE-820B-4ACE-99D9-A79627EB3C46}" presName="sibTrans" presStyleCnt="0"/>
      <dgm:spPr/>
    </dgm:pt>
    <dgm:pt modelId="{E8CBB6A3-94D7-4CFD-B453-81685B351DB0}" type="pres">
      <dgm:prSet presAssocID="{9FE6B1D5-5E23-49D0-9689-886F504AC936}" presName="compNode" presStyleCnt="0"/>
      <dgm:spPr/>
    </dgm:pt>
    <dgm:pt modelId="{FFE29A2B-7A88-4F72-9501-7F5EFD8F1F85}" type="pres">
      <dgm:prSet presAssocID="{9FE6B1D5-5E23-49D0-9689-886F504AC936}" presName="bgRect" presStyleLbl="bgShp" presStyleIdx="3" presStyleCnt="4"/>
      <dgm:spPr/>
    </dgm:pt>
    <dgm:pt modelId="{277064FE-5D22-4612-9849-33D5B095AC80}" type="pres">
      <dgm:prSet presAssocID="{9FE6B1D5-5E23-49D0-9689-886F504AC93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A0F6EAA1-E832-4EC8-8C90-8F2F2F970F83}" type="pres">
      <dgm:prSet presAssocID="{9FE6B1D5-5E23-49D0-9689-886F504AC936}" presName="spaceRect" presStyleCnt="0"/>
      <dgm:spPr/>
    </dgm:pt>
    <dgm:pt modelId="{74CA350F-FAE9-4C07-BBE0-3CADA9248E0F}" type="pres">
      <dgm:prSet presAssocID="{9FE6B1D5-5E23-49D0-9689-886F504AC93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CD2871A-B273-4165-988F-28A678688C1B}" type="presOf" srcId="{7E76350B-AE9E-48AB-8546-4BF547F15B0D}" destId="{9F44F6A3-20B0-4D18-B3B6-D79F5D753500}" srcOrd="0" destOrd="0" presId="urn:microsoft.com/office/officeart/2018/2/layout/IconVerticalSolidList"/>
    <dgm:cxn modelId="{05CF0F2A-4D65-4055-9457-523247F3105C}" srcId="{3821461B-9FF7-4941-AF9A-063F509B5ABC}" destId="{7E76350B-AE9E-48AB-8546-4BF547F15B0D}" srcOrd="0" destOrd="0" parTransId="{6F39E4E1-4443-4FB2-B863-BB63B37D44F1}" sibTransId="{34F5F0CD-4C50-4AF0-B867-BEAAF952DF53}"/>
    <dgm:cxn modelId="{45FA3448-CEEE-4CC5-BF19-42E95643210A}" type="presOf" srcId="{3821461B-9FF7-4941-AF9A-063F509B5ABC}" destId="{8F0EF056-21C9-4F86-95DB-AD5D42BF825A}" srcOrd="0" destOrd="0" presId="urn:microsoft.com/office/officeart/2018/2/layout/IconVerticalSolidList"/>
    <dgm:cxn modelId="{BCD9696E-4B9A-4C62-A1B7-2DC23EA0B4DD}" srcId="{3821461B-9FF7-4941-AF9A-063F509B5ABC}" destId="{03CBFB88-1930-4627-AE77-C1BEC3A97E85}" srcOrd="2" destOrd="0" parTransId="{E198F1BF-A60A-4EE7-8486-D3ECDE48E5F1}" sibTransId="{2A5C08FE-820B-4ACE-99D9-A79627EB3C46}"/>
    <dgm:cxn modelId="{0FA9E982-5429-4F91-BFA7-6C52E4F3ECE1}" type="presOf" srcId="{F24B6B98-5153-4117-ACD7-4D765DF369EB}" destId="{1BA621A6-7BFC-4D6A-BC1B-E54752A56EBD}" srcOrd="0" destOrd="0" presId="urn:microsoft.com/office/officeart/2018/2/layout/IconVerticalSolidList"/>
    <dgm:cxn modelId="{54DBB9A8-9803-4B97-AA33-4329AA7CA092}" srcId="{3821461B-9FF7-4941-AF9A-063F509B5ABC}" destId="{9FE6B1D5-5E23-49D0-9689-886F504AC936}" srcOrd="3" destOrd="0" parTransId="{C9A7F2F1-0B51-4318-94C5-66B698711E36}" sibTransId="{40DD9007-09F4-401A-A981-149A61E2C3B9}"/>
    <dgm:cxn modelId="{2187EAB3-C00D-4EF6-8B17-BC38D281D4F1}" srcId="{3821461B-9FF7-4941-AF9A-063F509B5ABC}" destId="{F24B6B98-5153-4117-ACD7-4D765DF369EB}" srcOrd="1" destOrd="0" parTransId="{F13C7B85-AE2F-4FA1-A85B-BACA47EA05B7}" sibTransId="{5ED0E7A3-F2EC-446D-8C5A-8E0177AAAE43}"/>
    <dgm:cxn modelId="{4C2BE9D4-5A54-489C-A979-224400199126}" type="presOf" srcId="{03CBFB88-1930-4627-AE77-C1BEC3A97E85}" destId="{E6EB1CE4-8563-483B-B4B5-964CD486B9CF}" srcOrd="0" destOrd="0" presId="urn:microsoft.com/office/officeart/2018/2/layout/IconVerticalSolidList"/>
    <dgm:cxn modelId="{5B1B63F6-3B82-4269-8867-7D2675F7EC81}" type="presOf" srcId="{9FE6B1D5-5E23-49D0-9689-886F504AC936}" destId="{74CA350F-FAE9-4C07-BBE0-3CADA9248E0F}" srcOrd="0" destOrd="0" presId="urn:microsoft.com/office/officeart/2018/2/layout/IconVerticalSolidList"/>
    <dgm:cxn modelId="{339AFAB4-A422-4FF9-A345-59AF8CE7C5BB}" type="presParOf" srcId="{8F0EF056-21C9-4F86-95DB-AD5D42BF825A}" destId="{65DDFDF7-1FC2-45EF-8EBE-D04E0E75FA3F}" srcOrd="0" destOrd="0" presId="urn:microsoft.com/office/officeart/2018/2/layout/IconVerticalSolidList"/>
    <dgm:cxn modelId="{8CBC9214-8B09-4A15-BC7C-7AB9B299B5EF}" type="presParOf" srcId="{65DDFDF7-1FC2-45EF-8EBE-D04E0E75FA3F}" destId="{77EAD535-DCE4-4B28-A900-7B5E6759CF80}" srcOrd="0" destOrd="0" presId="urn:microsoft.com/office/officeart/2018/2/layout/IconVerticalSolidList"/>
    <dgm:cxn modelId="{AF37A59F-2986-43B8-AFBE-2E0EF4DA1851}" type="presParOf" srcId="{65DDFDF7-1FC2-45EF-8EBE-D04E0E75FA3F}" destId="{4F0856FD-D07A-456F-B39D-CD4041795B55}" srcOrd="1" destOrd="0" presId="urn:microsoft.com/office/officeart/2018/2/layout/IconVerticalSolidList"/>
    <dgm:cxn modelId="{43CA39C4-3558-47E1-A46A-E927BD9D1F11}" type="presParOf" srcId="{65DDFDF7-1FC2-45EF-8EBE-D04E0E75FA3F}" destId="{FFC41D4A-819F-4BD4-A7FA-419E4FD11107}" srcOrd="2" destOrd="0" presId="urn:microsoft.com/office/officeart/2018/2/layout/IconVerticalSolidList"/>
    <dgm:cxn modelId="{99321A8D-F395-48A2-A230-EA3D470A28D6}" type="presParOf" srcId="{65DDFDF7-1FC2-45EF-8EBE-D04E0E75FA3F}" destId="{9F44F6A3-20B0-4D18-B3B6-D79F5D753500}" srcOrd="3" destOrd="0" presId="urn:microsoft.com/office/officeart/2018/2/layout/IconVerticalSolidList"/>
    <dgm:cxn modelId="{6E6AFE11-674D-43BF-AB44-3DA59CE17C51}" type="presParOf" srcId="{8F0EF056-21C9-4F86-95DB-AD5D42BF825A}" destId="{C458917A-7B6D-4C5E-8221-47F3CB2D3F8A}" srcOrd="1" destOrd="0" presId="urn:microsoft.com/office/officeart/2018/2/layout/IconVerticalSolidList"/>
    <dgm:cxn modelId="{13742AE7-2E99-431B-BFFB-B7A9483DED2E}" type="presParOf" srcId="{8F0EF056-21C9-4F86-95DB-AD5D42BF825A}" destId="{46074F28-6191-4D72-A9FA-D67365FD013D}" srcOrd="2" destOrd="0" presId="urn:microsoft.com/office/officeart/2018/2/layout/IconVerticalSolidList"/>
    <dgm:cxn modelId="{BA398FB7-A774-4332-B0DC-72BDE6120322}" type="presParOf" srcId="{46074F28-6191-4D72-A9FA-D67365FD013D}" destId="{C9E487F4-EE37-44D5-84C4-F1C8F4749272}" srcOrd="0" destOrd="0" presId="urn:microsoft.com/office/officeart/2018/2/layout/IconVerticalSolidList"/>
    <dgm:cxn modelId="{CB027580-501B-4062-80C4-EC8432ABBDF9}" type="presParOf" srcId="{46074F28-6191-4D72-A9FA-D67365FD013D}" destId="{1809FBDE-8CE9-4273-927E-7F42E3671D71}" srcOrd="1" destOrd="0" presId="urn:microsoft.com/office/officeart/2018/2/layout/IconVerticalSolidList"/>
    <dgm:cxn modelId="{37CC15FF-931F-45BB-B869-595E50C676BF}" type="presParOf" srcId="{46074F28-6191-4D72-A9FA-D67365FD013D}" destId="{16DA041D-8CCF-4468-A3B9-4D6C137AFF05}" srcOrd="2" destOrd="0" presId="urn:microsoft.com/office/officeart/2018/2/layout/IconVerticalSolidList"/>
    <dgm:cxn modelId="{25CBB308-8612-4A48-A62F-F25DBAC2E258}" type="presParOf" srcId="{46074F28-6191-4D72-A9FA-D67365FD013D}" destId="{1BA621A6-7BFC-4D6A-BC1B-E54752A56EBD}" srcOrd="3" destOrd="0" presId="urn:microsoft.com/office/officeart/2018/2/layout/IconVerticalSolidList"/>
    <dgm:cxn modelId="{558F13D0-B01C-4C79-8533-1B594CE7891A}" type="presParOf" srcId="{8F0EF056-21C9-4F86-95DB-AD5D42BF825A}" destId="{AE7FDD7D-06B5-4C41-8FC2-43A68D0C0B8D}" srcOrd="3" destOrd="0" presId="urn:microsoft.com/office/officeart/2018/2/layout/IconVerticalSolidList"/>
    <dgm:cxn modelId="{22C7B603-81C3-456F-A4B2-B90F081B23D4}" type="presParOf" srcId="{8F0EF056-21C9-4F86-95DB-AD5D42BF825A}" destId="{82CB345D-BDCA-46CA-A1A8-24053C87C45D}" srcOrd="4" destOrd="0" presId="urn:microsoft.com/office/officeart/2018/2/layout/IconVerticalSolidList"/>
    <dgm:cxn modelId="{AB608745-F1A2-4BD2-A5B3-865DD4E25AC5}" type="presParOf" srcId="{82CB345D-BDCA-46CA-A1A8-24053C87C45D}" destId="{7286BE51-146C-41DC-A2F8-BBFB5741DAA2}" srcOrd="0" destOrd="0" presId="urn:microsoft.com/office/officeart/2018/2/layout/IconVerticalSolidList"/>
    <dgm:cxn modelId="{7E7C5578-E643-4D9D-8FF8-CC809571A685}" type="presParOf" srcId="{82CB345D-BDCA-46CA-A1A8-24053C87C45D}" destId="{D9429555-3B84-4779-A45C-0A02D84ECB73}" srcOrd="1" destOrd="0" presId="urn:microsoft.com/office/officeart/2018/2/layout/IconVerticalSolidList"/>
    <dgm:cxn modelId="{52F87486-FAED-4E2E-8596-D465078935E8}" type="presParOf" srcId="{82CB345D-BDCA-46CA-A1A8-24053C87C45D}" destId="{BDFB33D4-B980-44AD-89AC-7CFEA8A455AE}" srcOrd="2" destOrd="0" presId="urn:microsoft.com/office/officeart/2018/2/layout/IconVerticalSolidList"/>
    <dgm:cxn modelId="{22BC66FD-B971-46BF-8051-31FB5D7F3DB5}" type="presParOf" srcId="{82CB345D-BDCA-46CA-A1A8-24053C87C45D}" destId="{E6EB1CE4-8563-483B-B4B5-964CD486B9CF}" srcOrd="3" destOrd="0" presId="urn:microsoft.com/office/officeart/2018/2/layout/IconVerticalSolidList"/>
    <dgm:cxn modelId="{1F9B59A5-5DDA-4A48-A339-9C208F620659}" type="presParOf" srcId="{8F0EF056-21C9-4F86-95DB-AD5D42BF825A}" destId="{280C5319-822A-42F6-8621-1DC6895F1544}" srcOrd="5" destOrd="0" presId="urn:microsoft.com/office/officeart/2018/2/layout/IconVerticalSolidList"/>
    <dgm:cxn modelId="{1A601CCE-031B-43E4-B8B6-D561666E772C}" type="presParOf" srcId="{8F0EF056-21C9-4F86-95DB-AD5D42BF825A}" destId="{E8CBB6A3-94D7-4CFD-B453-81685B351DB0}" srcOrd="6" destOrd="0" presId="urn:microsoft.com/office/officeart/2018/2/layout/IconVerticalSolidList"/>
    <dgm:cxn modelId="{B0B1BFB9-9CB2-4A4D-92F4-930D924D16DA}" type="presParOf" srcId="{E8CBB6A3-94D7-4CFD-B453-81685B351DB0}" destId="{FFE29A2B-7A88-4F72-9501-7F5EFD8F1F85}" srcOrd="0" destOrd="0" presId="urn:microsoft.com/office/officeart/2018/2/layout/IconVerticalSolidList"/>
    <dgm:cxn modelId="{B0751D60-195C-4845-AB66-D3CB322D2314}" type="presParOf" srcId="{E8CBB6A3-94D7-4CFD-B453-81685B351DB0}" destId="{277064FE-5D22-4612-9849-33D5B095AC80}" srcOrd="1" destOrd="0" presId="urn:microsoft.com/office/officeart/2018/2/layout/IconVerticalSolidList"/>
    <dgm:cxn modelId="{9D5C6A02-498C-490E-BBA1-D2A1B7C4160D}" type="presParOf" srcId="{E8CBB6A3-94D7-4CFD-B453-81685B351DB0}" destId="{A0F6EAA1-E832-4EC8-8C90-8F2F2F970F83}" srcOrd="2" destOrd="0" presId="urn:microsoft.com/office/officeart/2018/2/layout/IconVerticalSolidList"/>
    <dgm:cxn modelId="{536B0782-0866-43ED-8B55-1EAB4DF466BD}" type="presParOf" srcId="{E8CBB6A3-94D7-4CFD-B453-81685B351DB0}" destId="{74CA350F-FAE9-4C07-BBE0-3CADA9248E0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9CA386-1170-4821-B3DC-81A48EDDA267}">
      <dsp:nvSpPr>
        <dsp:cNvPr id="0" name=""/>
        <dsp:cNvSpPr/>
      </dsp:nvSpPr>
      <dsp:spPr>
        <a:xfrm>
          <a:off x="0" y="1827"/>
          <a:ext cx="6797675" cy="7787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AA7519-03E2-4D39-BEAE-D35BE425A523}">
      <dsp:nvSpPr>
        <dsp:cNvPr id="0" name=""/>
        <dsp:cNvSpPr/>
      </dsp:nvSpPr>
      <dsp:spPr>
        <a:xfrm>
          <a:off x="235585" y="177056"/>
          <a:ext cx="428336" cy="4283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704A96-D6DD-48B4-8922-687E2904FE87}">
      <dsp:nvSpPr>
        <dsp:cNvPr id="0" name=""/>
        <dsp:cNvSpPr/>
      </dsp:nvSpPr>
      <dsp:spPr>
        <a:xfrm>
          <a:off x="899507" y="1827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Socialtjänst</a:t>
          </a:r>
        </a:p>
      </dsp:txBody>
      <dsp:txXfrm>
        <a:off x="899507" y="1827"/>
        <a:ext cx="5898167" cy="778794"/>
      </dsp:txXfrm>
    </dsp:sp>
    <dsp:sp modelId="{171F224A-9537-4ED1-A004-846BE3F6F421}">
      <dsp:nvSpPr>
        <dsp:cNvPr id="0" name=""/>
        <dsp:cNvSpPr/>
      </dsp:nvSpPr>
      <dsp:spPr>
        <a:xfrm>
          <a:off x="0" y="975320"/>
          <a:ext cx="6797675" cy="7787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8951E-08AE-40A9-A5FD-94FD2B2EF1EC}">
      <dsp:nvSpPr>
        <dsp:cNvPr id="0" name=""/>
        <dsp:cNvSpPr/>
      </dsp:nvSpPr>
      <dsp:spPr>
        <a:xfrm>
          <a:off x="235585" y="1150548"/>
          <a:ext cx="428336" cy="4283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DD952-34D9-46FD-A1B7-B660585DD931}">
      <dsp:nvSpPr>
        <dsp:cNvPr id="0" name=""/>
        <dsp:cNvSpPr/>
      </dsp:nvSpPr>
      <dsp:spPr>
        <a:xfrm>
          <a:off x="899507" y="975320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Kyrkor</a:t>
          </a:r>
        </a:p>
      </dsp:txBody>
      <dsp:txXfrm>
        <a:off x="899507" y="975320"/>
        <a:ext cx="5898167" cy="778794"/>
      </dsp:txXfrm>
    </dsp:sp>
    <dsp:sp modelId="{FFE73B1F-708E-422C-94A1-757186E50E1C}">
      <dsp:nvSpPr>
        <dsp:cNvPr id="0" name=""/>
        <dsp:cNvSpPr/>
      </dsp:nvSpPr>
      <dsp:spPr>
        <a:xfrm>
          <a:off x="0" y="1948812"/>
          <a:ext cx="6797675" cy="7787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06E63-6034-4C68-B847-E7FEAA57EB7A}">
      <dsp:nvSpPr>
        <dsp:cNvPr id="0" name=""/>
        <dsp:cNvSpPr/>
      </dsp:nvSpPr>
      <dsp:spPr>
        <a:xfrm>
          <a:off x="235585" y="2124041"/>
          <a:ext cx="428336" cy="4283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BC281-B2D9-457A-BA5E-2F8419EA5253}">
      <dsp:nvSpPr>
        <dsp:cNvPr id="0" name=""/>
        <dsp:cNvSpPr/>
      </dsp:nvSpPr>
      <dsp:spPr>
        <a:xfrm>
          <a:off x="899507" y="1948812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Skola</a:t>
          </a:r>
        </a:p>
      </dsp:txBody>
      <dsp:txXfrm>
        <a:off x="899507" y="1948812"/>
        <a:ext cx="5898167" cy="778794"/>
      </dsp:txXfrm>
    </dsp:sp>
    <dsp:sp modelId="{E8BB4AE1-5AE7-47A7-A12E-2F098A63B546}">
      <dsp:nvSpPr>
        <dsp:cNvPr id="0" name=""/>
        <dsp:cNvSpPr/>
      </dsp:nvSpPr>
      <dsp:spPr>
        <a:xfrm>
          <a:off x="0" y="2922305"/>
          <a:ext cx="6797675" cy="7787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FB6EA7-08CE-4E34-8D17-83BA9B1C0113}">
      <dsp:nvSpPr>
        <dsp:cNvPr id="0" name=""/>
        <dsp:cNvSpPr/>
      </dsp:nvSpPr>
      <dsp:spPr>
        <a:xfrm>
          <a:off x="235585" y="3097533"/>
          <a:ext cx="428336" cy="4283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4D432-C3C1-4062-A0D2-3DF363DC1823}">
      <dsp:nvSpPr>
        <dsp:cNvPr id="0" name=""/>
        <dsp:cNvSpPr/>
      </dsp:nvSpPr>
      <dsp:spPr>
        <a:xfrm>
          <a:off x="899507" y="2922305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Ideella aktörer, ti exempel idrottsförening</a:t>
          </a:r>
        </a:p>
      </dsp:txBody>
      <dsp:txXfrm>
        <a:off x="899507" y="2922305"/>
        <a:ext cx="5898167" cy="778794"/>
      </dsp:txXfrm>
    </dsp:sp>
    <dsp:sp modelId="{2310A0F5-90BA-4375-97B9-644B81C2FBA9}">
      <dsp:nvSpPr>
        <dsp:cNvPr id="0" name=""/>
        <dsp:cNvSpPr/>
      </dsp:nvSpPr>
      <dsp:spPr>
        <a:xfrm>
          <a:off x="0" y="3895797"/>
          <a:ext cx="6797675" cy="77879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8F9D45-C1B1-4AC8-8B74-6D2A2EB8D7B9}">
      <dsp:nvSpPr>
        <dsp:cNvPr id="0" name=""/>
        <dsp:cNvSpPr/>
      </dsp:nvSpPr>
      <dsp:spPr>
        <a:xfrm>
          <a:off x="235585" y="4071026"/>
          <a:ext cx="428336" cy="42833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28D74D-B776-4258-B2A0-1A92ADB7A090}">
      <dsp:nvSpPr>
        <dsp:cNvPr id="0" name=""/>
        <dsp:cNvSpPr/>
      </dsp:nvSpPr>
      <dsp:spPr>
        <a:xfrm>
          <a:off x="899507" y="3895797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Företag</a:t>
          </a:r>
        </a:p>
      </dsp:txBody>
      <dsp:txXfrm>
        <a:off x="899507" y="3895797"/>
        <a:ext cx="5898167" cy="778794"/>
      </dsp:txXfrm>
    </dsp:sp>
    <dsp:sp modelId="{04FB0BE5-82D7-41A2-87D4-F168250886CF}">
      <dsp:nvSpPr>
        <dsp:cNvPr id="0" name=""/>
        <dsp:cNvSpPr/>
      </dsp:nvSpPr>
      <dsp:spPr>
        <a:xfrm>
          <a:off x="0" y="4869290"/>
          <a:ext cx="6797675" cy="7787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E84AD5-5625-443B-ACA6-5A3771041B5B}">
      <dsp:nvSpPr>
        <dsp:cNvPr id="0" name=""/>
        <dsp:cNvSpPr/>
      </dsp:nvSpPr>
      <dsp:spPr>
        <a:xfrm>
          <a:off x="235585" y="5044518"/>
          <a:ext cx="428336" cy="42833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C0949-DF3D-4319-A649-4232E02E1DDC}">
      <dsp:nvSpPr>
        <dsp:cNvPr id="0" name=""/>
        <dsp:cNvSpPr/>
      </dsp:nvSpPr>
      <dsp:spPr>
        <a:xfrm>
          <a:off x="899507" y="4869290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Familjecentral</a:t>
          </a:r>
        </a:p>
      </dsp:txBody>
      <dsp:txXfrm>
        <a:off x="899507" y="4869290"/>
        <a:ext cx="5898167" cy="7787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884B6-CD6F-492B-AB55-764142A72C62}">
      <dsp:nvSpPr>
        <dsp:cNvPr id="0" name=""/>
        <dsp:cNvSpPr/>
      </dsp:nvSpPr>
      <dsp:spPr>
        <a:xfrm>
          <a:off x="295164" y="835903"/>
          <a:ext cx="915714" cy="9157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4B5E0-C281-414C-AFCA-E7055CE2E9A6}">
      <dsp:nvSpPr>
        <dsp:cNvPr id="0" name=""/>
        <dsp:cNvSpPr/>
      </dsp:nvSpPr>
      <dsp:spPr>
        <a:xfrm>
          <a:off x="490316" y="1031055"/>
          <a:ext cx="525410" cy="525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142C0-7B82-4BE2-AD58-5BD91930C1E5}">
      <dsp:nvSpPr>
        <dsp:cNvPr id="0" name=""/>
        <dsp:cNvSpPr/>
      </dsp:nvSpPr>
      <dsp:spPr>
        <a:xfrm>
          <a:off x="2436" y="2036840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Finansiering</a:t>
          </a:r>
        </a:p>
      </dsp:txBody>
      <dsp:txXfrm>
        <a:off x="2436" y="2036840"/>
        <a:ext cx="1501171" cy="600468"/>
      </dsp:txXfrm>
    </dsp:sp>
    <dsp:sp modelId="{3AE71AAB-8427-4EDF-BEB4-B443E524A3B8}">
      <dsp:nvSpPr>
        <dsp:cNvPr id="0" name=""/>
        <dsp:cNvSpPr/>
      </dsp:nvSpPr>
      <dsp:spPr>
        <a:xfrm>
          <a:off x="2059041" y="835903"/>
          <a:ext cx="915714" cy="9157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3E4778-0F6C-454A-AF88-6235CC9DC851}">
      <dsp:nvSpPr>
        <dsp:cNvPr id="0" name=""/>
        <dsp:cNvSpPr/>
      </dsp:nvSpPr>
      <dsp:spPr>
        <a:xfrm>
          <a:off x="2254193" y="1031055"/>
          <a:ext cx="525410" cy="525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E366CC-361B-4C9A-A7ED-1B3E571A10E5}">
      <dsp:nvSpPr>
        <dsp:cNvPr id="0" name=""/>
        <dsp:cNvSpPr/>
      </dsp:nvSpPr>
      <dsp:spPr>
        <a:xfrm>
          <a:off x="1766313" y="2036840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Lokalhyra</a:t>
          </a:r>
        </a:p>
      </dsp:txBody>
      <dsp:txXfrm>
        <a:off x="1766313" y="2036840"/>
        <a:ext cx="1501171" cy="600468"/>
      </dsp:txXfrm>
    </dsp:sp>
    <dsp:sp modelId="{A9EC6BAE-8F29-45BD-9BE1-DAEC63BCCB62}">
      <dsp:nvSpPr>
        <dsp:cNvPr id="0" name=""/>
        <dsp:cNvSpPr/>
      </dsp:nvSpPr>
      <dsp:spPr>
        <a:xfrm>
          <a:off x="3822918" y="835903"/>
          <a:ext cx="915714" cy="9157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AB1D6-FFAB-4DB6-BA6E-56E3D01C1156}">
      <dsp:nvSpPr>
        <dsp:cNvPr id="0" name=""/>
        <dsp:cNvSpPr/>
      </dsp:nvSpPr>
      <dsp:spPr>
        <a:xfrm>
          <a:off x="4018070" y="1031055"/>
          <a:ext cx="525410" cy="525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4DB74-AC1F-4370-BC94-684B6BA63EB9}">
      <dsp:nvSpPr>
        <dsp:cNvPr id="0" name=""/>
        <dsp:cNvSpPr/>
      </dsp:nvSpPr>
      <dsp:spPr>
        <a:xfrm>
          <a:off x="3530190" y="2036840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Materialkostnad</a:t>
          </a:r>
        </a:p>
      </dsp:txBody>
      <dsp:txXfrm>
        <a:off x="3530190" y="2036840"/>
        <a:ext cx="1501171" cy="600468"/>
      </dsp:txXfrm>
    </dsp:sp>
    <dsp:sp modelId="{6ACBF0A9-B18C-46EE-8352-60B79340C6FD}">
      <dsp:nvSpPr>
        <dsp:cNvPr id="0" name=""/>
        <dsp:cNvSpPr/>
      </dsp:nvSpPr>
      <dsp:spPr>
        <a:xfrm>
          <a:off x="5586795" y="835903"/>
          <a:ext cx="915714" cy="9157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6DF2C-D42E-463D-AA1E-4C56DCCF0D9C}">
      <dsp:nvSpPr>
        <dsp:cNvPr id="0" name=""/>
        <dsp:cNvSpPr/>
      </dsp:nvSpPr>
      <dsp:spPr>
        <a:xfrm>
          <a:off x="5781947" y="1031055"/>
          <a:ext cx="525410" cy="525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E438D-356D-4613-B14A-88AE47A749D2}">
      <dsp:nvSpPr>
        <dsp:cNvPr id="0" name=""/>
        <dsp:cNvSpPr/>
      </dsp:nvSpPr>
      <dsp:spPr>
        <a:xfrm>
          <a:off x="5294066" y="2036840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Fika</a:t>
          </a:r>
        </a:p>
      </dsp:txBody>
      <dsp:txXfrm>
        <a:off x="5294066" y="2036840"/>
        <a:ext cx="1501171" cy="600468"/>
      </dsp:txXfrm>
    </dsp:sp>
    <dsp:sp modelId="{6852F41B-BD8E-4702-AAEC-BB677E8EA8BE}">
      <dsp:nvSpPr>
        <dsp:cNvPr id="0" name=""/>
        <dsp:cNvSpPr/>
      </dsp:nvSpPr>
      <dsp:spPr>
        <a:xfrm>
          <a:off x="1177103" y="3012602"/>
          <a:ext cx="915714" cy="9157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4B3A5-B430-4244-A908-C00B876C5262}">
      <dsp:nvSpPr>
        <dsp:cNvPr id="0" name=""/>
        <dsp:cNvSpPr/>
      </dsp:nvSpPr>
      <dsp:spPr>
        <a:xfrm>
          <a:off x="1372255" y="3207754"/>
          <a:ext cx="525410" cy="52541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CDBD62-137E-4B70-9597-25114892042B}">
      <dsp:nvSpPr>
        <dsp:cNvPr id="0" name=""/>
        <dsp:cNvSpPr/>
      </dsp:nvSpPr>
      <dsp:spPr>
        <a:xfrm>
          <a:off x="884374" y="4213539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Handledning</a:t>
          </a:r>
        </a:p>
      </dsp:txBody>
      <dsp:txXfrm>
        <a:off x="884374" y="4213539"/>
        <a:ext cx="1501171" cy="600468"/>
      </dsp:txXfrm>
    </dsp:sp>
    <dsp:sp modelId="{3A7E2FED-6BBF-4791-A4FD-ABDB9B6926A3}">
      <dsp:nvSpPr>
        <dsp:cNvPr id="0" name=""/>
        <dsp:cNvSpPr/>
      </dsp:nvSpPr>
      <dsp:spPr>
        <a:xfrm>
          <a:off x="2940980" y="3012602"/>
          <a:ext cx="915714" cy="9157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7D201-F29F-42A2-9C90-14542594269F}">
      <dsp:nvSpPr>
        <dsp:cNvPr id="0" name=""/>
        <dsp:cNvSpPr/>
      </dsp:nvSpPr>
      <dsp:spPr>
        <a:xfrm>
          <a:off x="3136132" y="3207754"/>
          <a:ext cx="525410" cy="52541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D13E5-B37C-4655-8450-A755C04CA507}">
      <dsp:nvSpPr>
        <dsp:cNvPr id="0" name=""/>
        <dsp:cNvSpPr/>
      </dsp:nvSpPr>
      <dsp:spPr>
        <a:xfrm>
          <a:off x="2648251" y="4213539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Samverkan/sponsring/</a:t>
          </a:r>
        </a:p>
      </dsp:txBody>
      <dsp:txXfrm>
        <a:off x="2648251" y="4213539"/>
        <a:ext cx="1501171" cy="600468"/>
      </dsp:txXfrm>
    </dsp:sp>
    <dsp:sp modelId="{6344E86D-B429-4A35-A14D-B5F097DB960B}">
      <dsp:nvSpPr>
        <dsp:cNvPr id="0" name=""/>
        <dsp:cNvSpPr/>
      </dsp:nvSpPr>
      <dsp:spPr>
        <a:xfrm>
          <a:off x="4704857" y="3012602"/>
          <a:ext cx="915714" cy="9157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E80F96-6189-41CF-A62E-8E2D559937F7}">
      <dsp:nvSpPr>
        <dsp:cNvPr id="0" name=""/>
        <dsp:cNvSpPr/>
      </dsp:nvSpPr>
      <dsp:spPr>
        <a:xfrm>
          <a:off x="4900009" y="3207754"/>
          <a:ext cx="525410" cy="52541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F18A2-7C54-435C-A624-F29E3CBF99CD}">
      <dsp:nvSpPr>
        <dsp:cNvPr id="0" name=""/>
        <dsp:cNvSpPr/>
      </dsp:nvSpPr>
      <dsp:spPr>
        <a:xfrm>
          <a:off x="4412128" y="4213539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Lokal och utrustning</a:t>
          </a:r>
        </a:p>
      </dsp:txBody>
      <dsp:txXfrm>
        <a:off x="4412128" y="4213539"/>
        <a:ext cx="1501171" cy="6004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EAD535-DCE4-4B28-A900-7B5E6759CF80}">
      <dsp:nvSpPr>
        <dsp:cNvPr id="0" name=""/>
        <dsp:cNvSpPr/>
      </dsp:nvSpPr>
      <dsp:spPr>
        <a:xfrm>
          <a:off x="0" y="2344"/>
          <a:ext cx="6797675" cy="118846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0856FD-D07A-456F-B39D-CD4041795B55}">
      <dsp:nvSpPr>
        <dsp:cNvPr id="0" name=""/>
        <dsp:cNvSpPr/>
      </dsp:nvSpPr>
      <dsp:spPr>
        <a:xfrm>
          <a:off x="359511" y="269750"/>
          <a:ext cx="653657" cy="6536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44F6A3-20B0-4D18-B3B6-D79F5D753500}">
      <dsp:nvSpPr>
        <dsp:cNvPr id="0" name=""/>
        <dsp:cNvSpPr/>
      </dsp:nvSpPr>
      <dsp:spPr>
        <a:xfrm>
          <a:off x="1372680" y="2344"/>
          <a:ext cx="5424994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 Sverige har man gjort en skattning att 20 % av alla barn växer upp i en familj där minst en av föräldrarna är riskkonsumenter. En bråkdel av dessa nås av någon insats, tex. Stödgrupp.</a:t>
          </a:r>
        </a:p>
      </dsp:txBody>
      <dsp:txXfrm>
        <a:off x="1372680" y="2344"/>
        <a:ext cx="5424994" cy="1188467"/>
      </dsp:txXfrm>
    </dsp:sp>
    <dsp:sp modelId="{C9E487F4-EE37-44D5-84C4-F1C8F4749272}">
      <dsp:nvSpPr>
        <dsp:cNvPr id="0" name=""/>
        <dsp:cNvSpPr/>
      </dsp:nvSpPr>
      <dsp:spPr>
        <a:xfrm>
          <a:off x="0" y="1487929"/>
          <a:ext cx="6797675" cy="11884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09FBDE-8CE9-4273-927E-7F42E3671D71}">
      <dsp:nvSpPr>
        <dsp:cNvPr id="0" name=""/>
        <dsp:cNvSpPr/>
      </dsp:nvSpPr>
      <dsp:spPr>
        <a:xfrm>
          <a:off x="359511" y="1755334"/>
          <a:ext cx="653657" cy="6536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A621A6-7BFC-4D6A-BC1B-E54752A56EBD}">
      <dsp:nvSpPr>
        <dsp:cNvPr id="0" name=""/>
        <dsp:cNvSpPr/>
      </dsp:nvSpPr>
      <dsp:spPr>
        <a:xfrm>
          <a:off x="1372680" y="1487929"/>
          <a:ext cx="5424994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Alkoholrelaterade sjukdoms- och dödsfall i Sverige i åldersgruppen 65-84 år har blivit allt vanligare under de senaste 15 åren enligt statens Folkhälsoinstitut (Folkhälsomyndigheten)</a:t>
          </a:r>
        </a:p>
      </dsp:txBody>
      <dsp:txXfrm>
        <a:off x="1372680" y="1487929"/>
        <a:ext cx="5424994" cy="1188467"/>
      </dsp:txXfrm>
    </dsp:sp>
    <dsp:sp modelId="{7286BE51-146C-41DC-A2F8-BBFB5741DAA2}">
      <dsp:nvSpPr>
        <dsp:cNvPr id="0" name=""/>
        <dsp:cNvSpPr/>
      </dsp:nvSpPr>
      <dsp:spPr>
        <a:xfrm>
          <a:off x="0" y="2973514"/>
          <a:ext cx="6797675" cy="11884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429555-3B84-4779-A45C-0A02D84ECB73}">
      <dsp:nvSpPr>
        <dsp:cNvPr id="0" name=""/>
        <dsp:cNvSpPr/>
      </dsp:nvSpPr>
      <dsp:spPr>
        <a:xfrm>
          <a:off x="359511" y="3240919"/>
          <a:ext cx="653657" cy="6536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B1CE4-8563-483B-B4B5-964CD486B9CF}">
      <dsp:nvSpPr>
        <dsp:cNvPr id="0" name=""/>
        <dsp:cNvSpPr/>
      </dsp:nvSpPr>
      <dsp:spPr>
        <a:xfrm>
          <a:off x="1372680" y="2973514"/>
          <a:ext cx="5424994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Var 4:e ung i åldern 18-25 år mår dåligt i Sverige enligt en undersökning gjord av Stockholms Stadsmission 2013, 44% av dem söker inte hjälp.</a:t>
          </a:r>
        </a:p>
      </dsp:txBody>
      <dsp:txXfrm>
        <a:off x="1372680" y="2973514"/>
        <a:ext cx="5424994" cy="1188467"/>
      </dsp:txXfrm>
    </dsp:sp>
    <dsp:sp modelId="{FFE29A2B-7A88-4F72-9501-7F5EFD8F1F85}">
      <dsp:nvSpPr>
        <dsp:cNvPr id="0" name=""/>
        <dsp:cNvSpPr/>
      </dsp:nvSpPr>
      <dsp:spPr>
        <a:xfrm>
          <a:off x="0" y="4459099"/>
          <a:ext cx="6797675" cy="118846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7064FE-5D22-4612-9849-33D5B095AC80}">
      <dsp:nvSpPr>
        <dsp:cNvPr id="0" name=""/>
        <dsp:cNvSpPr/>
      </dsp:nvSpPr>
      <dsp:spPr>
        <a:xfrm>
          <a:off x="359511" y="4726504"/>
          <a:ext cx="653657" cy="6536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A350F-FAE9-4C07-BBE0-3CADA9248E0F}">
      <dsp:nvSpPr>
        <dsp:cNvPr id="0" name=""/>
        <dsp:cNvSpPr/>
      </dsp:nvSpPr>
      <dsp:spPr>
        <a:xfrm>
          <a:off x="1372680" y="4459099"/>
          <a:ext cx="5424994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Mellan 20-40% av människorna i Sverige drabbas någon gång av depression (Sveriges psykologiförbund 2009). </a:t>
          </a:r>
        </a:p>
      </dsp:txBody>
      <dsp:txXfrm>
        <a:off x="1372680" y="4459099"/>
        <a:ext cx="5424994" cy="1188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488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8643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109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4626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807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2914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4026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542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3352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8597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199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B02000C-218D-435E-92FA-5E462D367869}" type="datetimeFigureOut">
              <a:rPr lang="sv-SE" smtClean="0"/>
              <a:t>2026-02-09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8E0B2BD-3C65-4E1C-B1A8-CBB2F9EB91C8}" type="slidenum">
              <a:rPr lang="sv-SE" smtClean="0"/>
              <a:t>‹#›</a:t>
            </a:fld>
            <a:endParaRPr lang="sv-S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54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girls-friends-best-friends-water-204323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xhere.com/sv/photo/904258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F6BB2E5-F5C5-4876-9282-B0246E035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3EAE7-3851-4CE7-BE81-EF90F19E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5EFB6A-0AF1-46B2-B103-4AA6C7B31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4D3E4EC-9CAC-455D-8511-5C0D0BEFC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DF40A7-2316-4304-8880-2FA7451E9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3ED9EE-B1E5-4E16-84EF-3F87C37F8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 err="1">
                <a:solidFill>
                  <a:srgbClr val="FFFFFF"/>
                </a:solidFill>
              </a:rPr>
              <a:t>Etablering</a:t>
            </a:r>
            <a:r>
              <a:rPr lang="en-US" sz="3600" dirty="0">
                <a:solidFill>
                  <a:srgbClr val="FFFFFF"/>
                </a:solidFill>
              </a:rPr>
              <a:t> av </a:t>
            </a:r>
            <a:r>
              <a:rPr lang="en-US" sz="3600" dirty="0" err="1">
                <a:solidFill>
                  <a:srgbClr val="FFFFFF"/>
                </a:solidFill>
              </a:rPr>
              <a:t>stödgruppsverksamhet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5" name="Platshållare för innehåll 4" descr="En bild som visar utomhus, person, kvinna, flicka&#10;&#10;Automatiskt genererad beskrivning">
            <a:extLst>
              <a:ext uri="{FF2B5EF4-FFF2-40B4-BE49-F238E27FC236}">
                <a16:creationId xmlns:a16="http://schemas.microsoft.com/office/drawing/2014/main" id="{E5A229E8-124B-4441-8EB6-64EFB26B16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6491" r="1" b="4406"/>
          <a:stretch/>
        </p:blipFill>
        <p:spPr>
          <a:xfrm>
            <a:off x="20" y="10"/>
            <a:ext cx="7977495" cy="4744794"/>
          </a:xfrm>
          <a:prstGeom prst="rect">
            <a:avLst/>
          </a:prstGeom>
        </p:spPr>
      </p:pic>
      <p:pic>
        <p:nvPicPr>
          <p:cNvPr id="7" name="Bildobjekt 6" descr="En bild som visar gräs, person, utomhus, flicka&#10;&#10;Automatiskt genererad beskrivning">
            <a:extLst>
              <a:ext uri="{FF2B5EF4-FFF2-40B4-BE49-F238E27FC236}">
                <a16:creationId xmlns:a16="http://schemas.microsoft.com/office/drawing/2014/main" id="{B12455FD-FD07-4937-A6BF-83968FF258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1669" r="3" b="1030"/>
          <a:stretch/>
        </p:blipFill>
        <p:spPr>
          <a:xfrm>
            <a:off x="8138382" y="1965"/>
            <a:ext cx="4053618" cy="474778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4BD36A9-BAC7-415E-8DDB-4C743838F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0119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7">
            <a:extLst>
              <a:ext uri="{FF2B5EF4-FFF2-40B4-BE49-F238E27FC236}">
                <a16:creationId xmlns:a16="http://schemas.microsoft.com/office/drawing/2014/main" id="{35230A27-1553-42F8-99D7-829868E13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A772232D-B4D6-429F-B3D1-2D9891B85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2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65030" y="963997"/>
            <a:ext cx="3254691" cy="4938361"/>
          </a:xfrm>
        </p:spPr>
        <p:txBody>
          <a:bodyPr anchor="ctr">
            <a:normAutofit/>
          </a:bodyPr>
          <a:lstStyle/>
          <a:p>
            <a:pPr algn="r"/>
            <a:r>
              <a:rPr lang="sv-SE" sz="2800"/>
              <a:t>Erfarenheter från Barnstödsutredningen 2014</a:t>
            </a:r>
          </a:p>
        </p:txBody>
      </p:sp>
      <p:cxnSp>
        <p:nvCxnSpPr>
          <p:cNvPr id="32" name="Straight Connector 11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251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34882" y="963507"/>
            <a:ext cx="6135097" cy="4938851"/>
          </a:xfrm>
        </p:spPr>
        <p:txBody>
          <a:bodyPr anchor="ctr">
            <a:normAutofit/>
          </a:bodyPr>
          <a:lstStyle/>
          <a:p>
            <a:r>
              <a:rPr lang="sv-SE" sz="1800" dirty="0"/>
              <a:t>Svårighet att nå ut till barn för deltagande i barnstödsgrupp, särskilt tonåringar, om man inte redan hade kontaktytan och kände sin målgrupp.</a:t>
            </a:r>
          </a:p>
          <a:p>
            <a:r>
              <a:rPr lang="sv-SE" sz="1800" dirty="0"/>
              <a:t>Föräldrars ovilja eller rädsla att se och prata om missbruket. </a:t>
            </a:r>
          </a:p>
          <a:p>
            <a:r>
              <a:rPr lang="sv-SE" sz="1800" dirty="0"/>
              <a:t>Bra att inte behöva vänta så länge på gruppstart, när man bestämt sig för att vara med¨.</a:t>
            </a:r>
          </a:p>
          <a:p>
            <a:r>
              <a:rPr lang="sv-SE" sz="1800" dirty="0"/>
              <a:t>Samverkan och nätverkande kan underlätta.</a:t>
            </a:r>
          </a:p>
          <a:p>
            <a:r>
              <a:rPr lang="sv-SE" sz="1800" dirty="0"/>
              <a:t>Samverkan kan även ge motstånd hos en del, exempelvis förälders motstånd mot antingen socialtjänst eller ex. kyrka.</a:t>
            </a:r>
          </a:p>
          <a:p>
            <a:r>
              <a:rPr lang="sv-SE" sz="1800" dirty="0"/>
              <a:t>Kräver tid och tålamod, inte minst att bygga förtroende.</a:t>
            </a:r>
          </a:p>
          <a:p>
            <a:r>
              <a:rPr lang="sv-SE" sz="1800" dirty="0"/>
              <a:t>Ide sprida info i sammanhang där barn finns.</a:t>
            </a:r>
          </a:p>
          <a:p>
            <a:r>
              <a:rPr lang="sv-SE" sz="1800" dirty="0"/>
              <a:t>Nå föräldrar och därigenom barn.</a:t>
            </a:r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931804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CECF0FC6-D57B-48B6-9036-F4FFD91A4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90932" y="286603"/>
            <a:ext cx="6750987" cy="1450757"/>
          </a:xfrm>
        </p:spPr>
        <p:txBody>
          <a:bodyPr>
            <a:normAutofit/>
          </a:bodyPr>
          <a:lstStyle/>
          <a:p>
            <a:r>
              <a:rPr lang="sv-SE" b="1">
                <a:solidFill>
                  <a:schemeClr val="accent2"/>
                </a:solidFill>
              </a:rPr>
              <a:t>Stödgruppen - Etablering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44204" y="2023962"/>
            <a:ext cx="6697715" cy="3845131"/>
          </a:xfrm>
        </p:spPr>
        <p:txBody>
          <a:bodyPr>
            <a:normAutofit/>
          </a:bodyPr>
          <a:lstStyle/>
          <a:p>
            <a:r>
              <a:rPr lang="sv-SE" b="1"/>
              <a:t>Behovsinventering</a:t>
            </a:r>
          </a:p>
          <a:p>
            <a:pPr>
              <a:buFontTx/>
              <a:buChar char="-"/>
            </a:pPr>
            <a:r>
              <a:rPr lang="sv-SE"/>
              <a:t>Hur ser det ut hos oss, omkring oss, vilka behov finns? I vilken omfattning? </a:t>
            </a:r>
          </a:p>
          <a:p>
            <a:pPr>
              <a:buFontTx/>
              <a:buChar char="-"/>
            </a:pPr>
            <a:r>
              <a:rPr lang="sv-SE"/>
              <a:t>Hur tillgodoses behoven av eventuella andra aktörer? </a:t>
            </a:r>
          </a:p>
          <a:p>
            <a:r>
              <a:rPr lang="sv-SE" b="1"/>
              <a:t>Omvärldsanalys</a:t>
            </a:r>
          </a:p>
          <a:p>
            <a:pPr>
              <a:buFontTx/>
              <a:buChar char="-"/>
            </a:pPr>
            <a:r>
              <a:rPr lang="sv-SE"/>
              <a:t>För att få grepp om hur verkligheten utanför den egna organisationen/verksamheten ser ut</a:t>
            </a:r>
          </a:p>
          <a:p>
            <a:pPr>
              <a:buFontTx/>
              <a:buChar char="-"/>
            </a:pPr>
            <a:r>
              <a:rPr lang="sv-SE"/>
              <a:t>Vilka faktorer utanför oss påverkar oss och det vi vill göra .</a:t>
            </a:r>
          </a:p>
          <a:p>
            <a:pPr>
              <a:buFontTx/>
              <a:buChar char="-"/>
            </a:pPr>
            <a:r>
              <a:rPr lang="sv-SE"/>
              <a:t>möta? </a:t>
            </a:r>
            <a:endParaRPr lang="sv-SE" dirty="0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717A211C-5863-4303-AC3D-AEBFDF6D6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4150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087519CD-2FFF-42E3-BB0C-FEAA828BA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2823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7182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43AFC8-D8D0-4784-B08C-6324FA88E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4B1A56-8AFB-4D4F-8D98-1E832D6FF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01163" y="1111753"/>
            <a:ext cx="3720353" cy="4634494"/>
          </a:xfrm>
          <a:ln w="25400" cap="sq">
            <a:noFill/>
            <a:miter lim="800000"/>
          </a:ln>
        </p:spPr>
        <p:txBody>
          <a:bodyPr anchor="ctr">
            <a:normAutofit/>
          </a:bodyPr>
          <a:lstStyle/>
          <a:p>
            <a:pPr algn="ctr"/>
            <a:r>
              <a:rPr lang="sv-SE" sz="3200">
                <a:solidFill>
                  <a:srgbClr val="FFFFFF"/>
                </a:solidFill>
              </a:rPr>
              <a:t>Stödgruppen – Etablering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828FC-05B4-4BA4-92D3-3DF79D42D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570206" y="1111753"/>
            <a:ext cx="5057396" cy="4628275"/>
          </a:xfrm>
        </p:spPr>
        <p:txBody>
          <a:bodyPr anchor="ctr">
            <a:normAutofit/>
          </a:bodyPr>
          <a:lstStyle/>
          <a:p>
            <a:r>
              <a:rPr lang="sv-SE">
                <a:solidFill>
                  <a:schemeClr val="tx1">
                    <a:lumMod val="85000"/>
                    <a:lumOff val="15000"/>
                  </a:schemeClr>
                </a:solidFill>
              </a:rPr>
              <a:t>Kontextanalys</a:t>
            </a:r>
          </a:p>
          <a:p>
            <a:pPr>
              <a:buFontTx/>
              <a:buChar char="-"/>
            </a:pPr>
            <a:r>
              <a:rPr lang="sv-SE">
                <a:solidFill>
                  <a:schemeClr val="tx1">
                    <a:lumMod val="85000"/>
                    <a:lumOff val="15000"/>
                  </a:schemeClr>
                </a:solidFill>
              </a:rPr>
              <a:t>För att få grepp om hur verkligheten i den egna organisationen/verksamheten ser ut.</a:t>
            </a:r>
          </a:p>
          <a:p>
            <a:pPr>
              <a:buFontTx/>
              <a:buChar char="-"/>
            </a:pPr>
            <a:r>
              <a:rPr lang="sv-SE">
                <a:solidFill>
                  <a:schemeClr val="tx1">
                    <a:lumMod val="85000"/>
                    <a:lumOff val="15000"/>
                  </a:schemeClr>
                </a:solidFill>
              </a:rPr>
              <a:t>Vilka faktorer är våra förutsättningar?</a:t>
            </a:r>
          </a:p>
          <a:p>
            <a:pPr>
              <a:buFontTx/>
              <a:buChar char="-"/>
            </a:pPr>
            <a:r>
              <a:rPr lang="sv-SE">
                <a:solidFill>
                  <a:schemeClr val="tx1">
                    <a:lumMod val="85000"/>
                    <a:lumOff val="15000"/>
                  </a:schemeClr>
                </a:solidFill>
              </a:rPr>
              <a:t>Vilka resurser/kompetenser har vi? </a:t>
            </a:r>
          </a:p>
          <a:p>
            <a:pPr>
              <a:buFontTx/>
              <a:buChar char="-"/>
            </a:pPr>
            <a:r>
              <a:rPr lang="sv-SE">
                <a:solidFill>
                  <a:schemeClr val="tx1">
                    <a:lumMod val="85000"/>
                    <a:lumOff val="15000"/>
                  </a:schemeClr>
                </a:solidFill>
              </a:rPr>
              <a:t>Hur kan vi själva svara upp mot behovet vi vill möta? </a:t>
            </a:r>
          </a:p>
        </p:txBody>
      </p:sp>
    </p:spTree>
    <p:extLst>
      <p:ext uri="{BB962C8B-B14F-4D97-AF65-F5344CB8AC3E}">
        <p14:creationId xmlns:p14="http://schemas.microsoft.com/office/powerpoint/2010/main" val="3807148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sv-SE" sz="3100">
                <a:solidFill>
                  <a:srgbClr val="FFFFFF"/>
                </a:solidFill>
              </a:rPr>
              <a:t>Samverkansparter exempel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816E869A-08CC-4D88-8008-D1D57F302A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150028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7494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E54CE3AD-C754-4F1E-A76F-1EDDF7179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57897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1877" y="643467"/>
            <a:ext cx="3467569" cy="5571066"/>
          </a:xfrm>
        </p:spPr>
        <p:txBody>
          <a:bodyPr anchor="ctr"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Nätverksparter</a:t>
            </a: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D238B743-4443-4735-BFC2-B514F6409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578973" y="0"/>
            <a:ext cx="761302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24206" y="643467"/>
            <a:ext cx="6104288" cy="5571065"/>
          </a:xfrm>
        </p:spPr>
        <p:txBody>
          <a:bodyPr anchor="ctr">
            <a:normAutofit/>
          </a:bodyPr>
          <a:lstStyle/>
          <a:p>
            <a:r>
              <a:rPr lang="sv-SE" sz="1800">
                <a:solidFill>
                  <a:srgbClr val="FFFFFF"/>
                </a:solidFill>
              </a:rPr>
              <a:t>Vårdcentral</a:t>
            </a:r>
          </a:p>
          <a:p>
            <a:r>
              <a:rPr lang="sv-SE" sz="1800">
                <a:solidFill>
                  <a:srgbClr val="FFFFFF"/>
                </a:solidFill>
              </a:rPr>
              <a:t>Barnavårdscentral</a:t>
            </a:r>
          </a:p>
          <a:p>
            <a:r>
              <a:rPr lang="sv-SE" sz="1800">
                <a:solidFill>
                  <a:srgbClr val="FFFFFF"/>
                </a:solidFill>
              </a:rPr>
              <a:t>Fritidsgård</a:t>
            </a:r>
          </a:p>
          <a:p>
            <a:r>
              <a:rPr lang="sv-SE" sz="1800">
                <a:solidFill>
                  <a:srgbClr val="FFFFFF"/>
                </a:solidFill>
              </a:rPr>
              <a:t>¨Polis</a:t>
            </a:r>
          </a:p>
          <a:p>
            <a:r>
              <a:rPr lang="sv-SE" sz="1800">
                <a:solidFill>
                  <a:srgbClr val="FFFFFF"/>
                </a:solidFill>
              </a:rPr>
              <a:t>Diakon</a:t>
            </a:r>
          </a:p>
          <a:p>
            <a:r>
              <a:rPr lang="sv-SE" sz="1800">
                <a:solidFill>
                  <a:srgbClr val="FFFFFF"/>
                </a:solidFill>
              </a:rPr>
              <a:t>Psykiatrin</a:t>
            </a:r>
          </a:p>
          <a:p>
            <a:r>
              <a:rPr lang="sv-SE" sz="1800">
                <a:solidFill>
                  <a:srgbClr val="FFFFFF"/>
                </a:solidFill>
              </a:rPr>
              <a:t>AA</a:t>
            </a:r>
          </a:p>
          <a:p>
            <a:r>
              <a:rPr lang="sv-SE" sz="1800">
                <a:solidFill>
                  <a:srgbClr val="FFFFFF"/>
                </a:solidFill>
              </a:rPr>
              <a:t>Nykterhetsrörelsen</a:t>
            </a:r>
          </a:p>
          <a:p>
            <a:r>
              <a:rPr lang="sv-SE" sz="1800">
                <a:solidFill>
                  <a:srgbClr val="FFFFFF"/>
                </a:solidFill>
              </a:rPr>
              <a:t>Lokala Barnombud</a:t>
            </a:r>
          </a:p>
        </p:txBody>
      </p:sp>
    </p:spTree>
    <p:extLst>
      <p:ext uri="{BB962C8B-B14F-4D97-AF65-F5344CB8AC3E}">
        <p14:creationId xmlns:p14="http://schemas.microsoft.com/office/powerpoint/2010/main" val="1800916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sv-SE" sz="3600">
                <a:solidFill>
                  <a:srgbClr val="FFFFFF"/>
                </a:solidFill>
              </a:rPr>
              <a:t>Att tänka på innan man starta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6585FF52-730F-4D25-B9F5-9502DB8F26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852332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3338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sv-SE" sz="3600" b="1">
                <a:solidFill>
                  <a:srgbClr val="FFFFFF"/>
                </a:solidFill>
              </a:rPr>
              <a:t>Axplock Statistik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E829E62B-27A6-4D97-B9DC-EE5EE649A8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0972048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6380398"/>
      </p:ext>
    </p:extLst>
  </p:cSld>
  <p:clrMapOvr>
    <a:masterClrMapping/>
  </p:clrMapOvr>
</p:sld>
</file>

<file path=ppt/theme/theme1.xml><?xml version="1.0" encoding="utf-8"?>
<a:theme xmlns:a="http://schemas.openxmlformats.org/drawingml/2006/main" name="Efterhand">
  <a:themeElements>
    <a:clrScheme name="Efterhand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Efterhand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fterhan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B5FF9A31026F45997A753A64D0A021" ma:contentTypeVersion="12" ma:contentTypeDescription="Create a new document." ma:contentTypeScope="" ma:versionID="d044a0aca04c8bae4e862fd7811166cd">
  <xsd:schema xmlns:xsd="http://www.w3.org/2001/XMLSchema" xmlns:xs="http://www.w3.org/2001/XMLSchema" xmlns:p="http://schemas.microsoft.com/office/2006/metadata/properties" xmlns:ns2="c4032f71-05f6-41f5-bf5f-e5a73a97d055" xmlns:ns3="7fcef1aa-707b-450a-86f4-150bd0f6f0b1" targetNamespace="http://schemas.microsoft.com/office/2006/metadata/properties" ma:root="true" ma:fieldsID="9fd5ff3e9c6c23353ab24a06f69324bf" ns2:_="" ns3:_="">
    <xsd:import namespace="c4032f71-05f6-41f5-bf5f-e5a73a97d055"/>
    <xsd:import namespace="7fcef1aa-707b-450a-86f4-150bd0f6f0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032f71-05f6-41f5-bf5f-e5a73a97d0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cef1aa-707b-450a-86f4-150bd0f6f0b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3652B-5D5E-4432-9BF6-56CD19A234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D550E7-BA21-4AEF-8061-E95417523D5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6185225-E5B4-4DA3-80D6-6065BE8705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032f71-05f6-41f5-bf5f-e5a73a97d055"/>
    <ds:schemaRef ds:uri="7fcef1aa-707b-450a-86f4-150bd0f6f0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</Words>
  <Application>Microsoft Office PowerPoint</Application>
  <PresentationFormat>Bredbild</PresentationFormat>
  <Paragraphs>54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1" baseType="lpstr">
      <vt:lpstr>Calibri</vt:lpstr>
      <vt:lpstr>Calibri Light</vt:lpstr>
      <vt:lpstr>Efterhand</vt:lpstr>
      <vt:lpstr>Etablering av stödgruppsverksamhet</vt:lpstr>
      <vt:lpstr>Erfarenheter från Barnstödsutredningen 2014</vt:lpstr>
      <vt:lpstr>Stödgruppen - Etablering</vt:lpstr>
      <vt:lpstr>Stödgruppen – Etablering</vt:lpstr>
      <vt:lpstr>Samverkansparter exempel</vt:lpstr>
      <vt:lpstr>Nätverksparter</vt:lpstr>
      <vt:lpstr>Att tänka på innan man starta </vt:lpstr>
      <vt:lpstr>Axplock Statistik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Etablering av stödgruppsveksamhet</dc:title>
  <dc:creator>Marie Zingmark Huld</dc:creator>
  <cp:lastModifiedBy>Maria Mattsson</cp:lastModifiedBy>
  <cp:revision>3</cp:revision>
  <dcterms:created xsi:type="dcterms:W3CDTF">2020-04-08T13:39:15Z</dcterms:created>
  <dcterms:modified xsi:type="dcterms:W3CDTF">2026-02-09T13:30:20Z</dcterms:modified>
</cp:coreProperties>
</file>